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1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Iri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bpython.com/categorical-encod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Iris Specie Classification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y Chinwe Ofoegbu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Findings(Decision Tree)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Accuracy of the model using the metrics accuracy score()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 = 96.67%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Findings(SVM)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SVM model default kernel gave the best 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Accuracy was calculated using the </a:t>
            </a: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 smtClean="0"/>
              <a:t>similarity </a:t>
            </a:r>
            <a:r>
              <a:rPr lang="en-US" dirty="0" smtClean="0"/>
              <a:t>score which is </a:t>
            </a:r>
            <a:r>
              <a:rPr lang="en-US" dirty="0" smtClean="0"/>
              <a:t>similar </a:t>
            </a:r>
            <a:r>
              <a:rPr lang="en-US" dirty="0" smtClean="0"/>
              <a:t>to the metrics accuracy score()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 smtClean="0"/>
              <a:t>similarity </a:t>
            </a:r>
            <a:r>
              <a:rPr lang="en-US" dirty="0" smtClean="0"/>
              <a:t>score  = 93.33%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1. KNN, Decision Tree and SVM models were analyzed on the dataset and predicted the class of Iris species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2. Decision Tree model best predicted the species with the highest accuracy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3. </a:t>
            </a:r>
            <a:r>
              <a:rPr lang="en-US" dirty="0" smtClean="0">
                <a:solidFill>
                  <a:schemeClr val="tx1"/>
                </a:solidFill>
              </a:rPr>
              <a:t>Accuracy using Decision Tree = 96.67% 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    Accuracy </a:t>
            </a:r>
            <a:r>
              <a:rPr lang="en-US" dirty="0" smtClean="0">
                <a:solidFill>
                  <a:schemeClr val="tx1"/>
                </a:solidFill>
              </a:rPr>
              <a:t>using KNN = 93.33%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    Accuracy using SVM = 93.33%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 smtClean="0"/>
              <a:t>UCI Machine Leaning Repository (</a:t>
            </a:r>
            <a:r>
              <a:rPr lang="en-US" dirty="0" smtClean="0">
                <a:hlinkClick r:id="rId3"/>
              </a:rPr>
              <a:t>http://archive.ics.uci.edu/ml/datasets/Iris</a:t>
            </a:r>
            <a:r>
              <a:rPr lang="en" dirty="0" smtClean="0"/>
              <a:t>)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Practical Business Python by Chris Moffitt </a:t>
            </a:r>
            <a:r>
              <a:rPr lang="en-US" dirty="0" smtClean="0">
                <a:hlinkClick r:id="rId4"/>
              </a:rPr>
              <a:t>(https://pbpython.com/categorical-encoding.html</a:t>
            </a:r>
            <a:r>
              <a:rPr lang="en-US" dirty="0" smtClean="0"/>
              <a:t>)</a:t>
            </a:r>
            <a:endParaRPr lang="en-US" dirty="0" smtClean="0">
              <a:hlinkClick r:id="rId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Iris is a flower several species. We have a database of 3 species with </a:t>
            </a:r>
            <a:r>
              <a:rPr lang="en" dirty="0" smtClean="0">
                <a:solidFill>
                  <a:schemeClr val="tx1"/>
                </a:solidFill>
              </a:rPr>
              <a:t>its </a:t>
            </a:r>
            <a:r>
              <a:rPr lang="en" dirty="0" smtClean="0">
                <a:solidFill>
                  <a:schemeClr val="tx1"/>
                </a:solidFill>
              </a:rPr>
              <a:t>4 characteristics. This project analyzed the characteristics to predict the classification of Iris species using the K-Nearest Neighbor(KNN) model, Decision Trees and Support Vector Machines(SVM). Decision Tree model had the highest accuracy (97%) and KNN and SVM both had an accuracy of (93%)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The project motivation is to help botainist know the Specie of an Iris from it’s properties. It will save time and resources with the findings and </a:t>
            </a:r>
            <a:r>
              <a:rPr lang="en" dirty="0" smtClean="0">
                <a:solidFill>
                  <a:schemeClr val="tx1"/>
                </a:solidFill>
              </a:rPr>
              <a:t>will reveal </a:t>
            </a:r>
            <a:r>
              <a:rPr lang="en" dirty="0" smtClean="0">
                <a:solidFill>
                  <a:schemeClr val="tx1"/>
                </a:solidFill>
              </a:rPr>
              <a:t>the  best model to use for predicting Iris Species.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Dataset(s)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Iris dataset from UCI database </a:t>
            </a:r>
            <a:r>
              <a:rPr lang="en" dirty="0" smtClean="0">
                <a:solidFill>
                  <a:schemeClr val="tx1"/>
                </a:solidFill>
              </a:rPr>
              <a:t>is </a:t>
            </a:r>
            <a:r>
              <a:rPr lang="en" dirty="0" smtClean="0">
                <a:solidFill>
                  <a:schemeClr val="tx1"/>
                </a:solidFill>
              </a:rPr>
              <a:t>being used. It has 150 entries that specify the </a:t>
            </a:r>
            <a:r>
              <a:rPr lang="en-US" dirty="0" smtClean="0">
                <a:solidFill>
                  <a:schemeClr val="tx1"/>
                </a:solidFill>
              </a:rPr>
              <a:t>'Id', '</a:t>
            </a:r>
            <a:r>
              <a:rPr lang="en-US" dirty="0" err="1" smtClean="0">
                <a:solidFill>
                  <a:schemeClr val="tx1"/>
                </a:solidFill>
              </a:rPr>
              <a:t>SepalLengthCm</a:t>
            </a:r>
            <a:r>
              <a:rPr lang="en-US" dirty="0" smtClean="0">
                <a:solidFill>
                  <a:schemeClr val="tx1"/>
                </a:solidFill>
              </a:rPr>
              <a:t>', '</a:t>
            </a:r>
            <a:r>
              <a:rPr lang="en-US" dirty="0" err="1" smtClean="0">
                <a:solidFill>
                  <a:schemeClr val="tx1"/>
                </a:solidFill>
              </a:rPr>
              <a:t>SepalWidthCm</a:t>
            </a:r>
            <a:r>
              <a:rPr lang="en-US" dirty="0" smtClean="0">
                <a:solidFill>
                  <a:schemeClr val="tx1"/>
                </a:solidFill>
              </a:rPr>
              <a:t>', '</a:t>
            </a:r>
            <a:r>
              <a:rPr lang="en-US" dirty="0" err="1" smtClean="0">
                <a:solidFill>
                  <a:schemeClr val="tx1"/>
                </a:solidFill>
              </a:rPr>
              <a:t>PetalLengthCm</a:t>
            </a:r>
            <a:r>
              <a:rPr lang="en-US" dirty="0" smtClean="0">
                <a:solidFill>
                  <a:schemeClr val="tx1"/>
                </a:solidFill>
              </a:rPr>
              <a:t>', '</a:t>
            </a:r>
            <a:r>
              <a:rPr lang="en-US" dirty="0" err="1" smtClean="0">
                <a:solidFill>
                  <a:schemeClr val="tx1"/>
                </a:solidFill>
              </a:rPr>
              <a:t>PetalWidthCm</a:t>
            </a:r>
            <a:r>
              <a:rPr lang="en-US" dirty="0" smtClean="0">
                <a:solidFill>
                  <a:schemeClr val="tx1"/>
                </a:solidFill>
              </a:rPr>
              <a:t>', 'Species'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Cleaning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The database is clean and no alterations were made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The project tends to :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- Use any 3 </a:t>
            </a:r>
            <a:r>
              <a:rPr lang="en-US" dirty="0" err="1" smtClean="0">
                <a:solidFill>
                  <a:schemeClr val="tx1"/>
                </a:solidFill>
              </a:rPr>
              <a:t>scikit</a:t>
            </a:r>
            <a:r>
              <a:rPr lang="en-US" dirty="0" smtClean="0">
                <a:solidFill>
                  <a:schemeClr val="tx1"/>
                </a:solidFill>
              </a:rPr>
              <a:t>-learn models on this dataset to predict the specie classification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- Compare results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- Print the best one</a:t>
            </a:r>
            <a:endParaRPr lang="e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The three models being used are: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KNN: classifys sample by looking at it’s closest neighbors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Decision Trees: uses a tree-like structure to capture multiple classification decision paths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Support Vector Machines(SVM) : is a supervised algoritm that classifies cases by finding a seperator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Findings(KNN model)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 =2 was used for the analysis based on this algorithm that shows k=2 having the highest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038350"/>
            <a:ext cx="54102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Findings(KNN model)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Accuracy of the model using the metrics accuracy score()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 = 93.33%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404</Words>
  <Application>Microsoft Office PowerPoint</Application>
  <PresentationFormat>On-screen Show (16:9)</PresentationFormat>
  <Paragraphs>43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Iris Specie Classification</vt:lpstr>
      <vt:lpstr>Abstract</vt:lpstr>
      <vt:lpstr>Motivation</vt:lpstr>
      <vt:lpstr>Dataset(s)</vt:lpstr>
      <vt:lpstr>Data Preparation and Cleaning</vt:lpstr>
      <vt:lpstr>Research Question(s)</vt:lpstr>
      <vt:lpstr>Methods</vt:lpstr>
      <vt:lpstr>Findings(KNN model)</vt:lpstr>
      <vt:lpstr>Findings(KNN model)</vt:lpstr>
      <vt:lpstr>Findings(Decision Tree)</vt:lpstr>
      <vt:lpstr>Findings(SVM)</vt:lpstr>
      <vt:lpstr>Conclusions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dc:creator>Chywe</dc:creator>
  <cp:lastModifiedBy>Chywe</cp:lastModifiedBy>
  <cp:revision>17</cp:revision>
  <dcterms:modified xsi:type="dcterms:W3CDTF">2019-08-19T19:04:07Z</dcterms:modified>
</cp:coreProperties>
</file>