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4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1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4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1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8C024-3DF5-BAB4-5695-318FDA7A2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err="1"/>
              <a:t>RodentGarden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A79E45-F69D-7124-8FBB-76B585AC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梅原啓介</a:t>
            </a:r>
          </a:p>
        </p:txBody>
      </p:sp>
    </p:spTree>
    <p:extLst>
      <p:ext uri="{BB962C8B-B14F-4D97-AF65-F5344CB8AC3E}">
        <p14:creationId xmlns:p14="http://schemas.microsoft.com/office/powerpoint/2010/main" val="394469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B91AA-81BE-C48E-3C68-2F5F807A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09" y="1198418"/>
            <a:ext cx="3200400" cy="4461163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FFFFFF"/>
                </a:solidFill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867DB-B061-5901-3CAA-CC1E01F6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574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背景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機能説明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参考サイト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機能一覧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画面共有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改善点</a:t>
            </a:r>
            <a:endParaRPr kumimoji="1"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749975E-5045-A856-7055-DCA9DB9EE29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3302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408D4-C489-4B36-F616-681E1BAD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F069A8-CD36-D6EE-93D5-6B31004AA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9601200" cy="4510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ja-JP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ターゲット：げっ歯類が好きな人、飼</a:t>
            </a:r>
            <a:r>
              <a:rPr lang="ja-JP" altLang="en-US" dirty="0">
                <a:latin typeface="Arial" panose="020B0604020202020204" pitchFamily="34" charset="0"/>
              </a:rPr>
              <a:t>っている人、飼いたい</a:t>
            </a:r>
            <a:r>
              <a:rPr lang="ja-JP" altLang="en-US" b="0" i="0" dirty="0">
                <a:effectLst/>
                <a:latin typeface="Arial" panose="020B0604020202020204" pitchFamily="34" charset="0"/>
              </a:rPr>
              <a:t>人</a:t>
            </a:r>
            <a:endParaRPr lang="en-US" altLang="ja-JP" b="0" i="0" dirty="0">
              <a:effectLst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>
                <a:latin typeface="Arial" panose="020B0604020202020204" pitchFamily="34" charset="0"/>
              </a:rPr>
              <a:t>ネズミやハムスターに特化したペットサイトを作りたい</a:t>
            </a:r>
            <a:br>
              <a:rPr lang="ja-JP" altLang="en-US" dirty="0"/>
            </a:b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b="0" i="0" dirty="0">
                <a:effectLst/>
                <a:latin typeface="Arial" panose="020B0604020202020204" pitchFamily="34" charset="0"/>
              </a:rPr>
              <a:t>写真とともに日記のように記録できるサイト</a:t>
            </a:r>
            <a:r>
              <a:rPr lang="ja-JP" altLang="en-US" dirty="0">
                <a:latin typeface="Arial" panose="020B0604020202020204" pitchFamily="34" charset="0"/>
              </a:rPr>
              <a:t>を作りたい</a:t>
            </a:r>
            <a:br>
              <a:rPr lang="ja-JP" altLang="en-US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998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BE084-9E2E-7B0F-C340-8A2FB9C8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機能</a:t>
            </a:r>
            <a:r>
              <a:rPr kumimoji="1" lang="ja-JP" altLang="en-US" b="1" dirty="0"/>
              <a:t>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942C26-B6F3-D4E4-13CA-FC5B22B9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08"/>
            <a:ext cx="9601200" cy="43915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登録機能</a:t>
            </a:r>
            <a:endParaRPr kumimoji="1" lang="ja-JP" altLang="en-US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ログイン機能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パスワードリセット機能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投稿機能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閲覧機能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投稿編集機能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削除機能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en-US" altLang="ja-JP" dirty="0"/>
              <a:t>Ajax</a:t>
            </a:r>
            <a:r>
              <a:rPr kumimoji="1" lang="ja-JP" altLang="en-US" dirty="0"/>
              <a:t>機能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7329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D4B7A-BC26-7BB4-B163-F4CA2010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6600" b="1" dirty="0"/>
              <a:t>画面共有</a:t>
            </a:r>
          </a:p>
        </p:txBody>
      </p:sp>
    </p:spTree>
    <p:extLst>
      <p:ext uri="{BB962C8B-B14F-4D97-AF65-F5344CB8AC3E}">
        <p14:creationId xmlns:p14="http://schemas.microsoft.com/office/powerpoint/2010/main" val="13003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BA98D-8AED-8865-2EA1-52E71B18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参考サイト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457585-E7A2-D23D-B58C-2DB09E50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5475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en-US" altLang="ja-JP" dirty="0" err="1"/>
              <a:t>DogDoor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ミテミテ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86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8CEBA-B8E6-4CE8-2B36-DD80F4D9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改善点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52AFA-BB72-E1D6-DD03-4DD90712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2150"/>
            <a:ext cx="9601200" cy="4010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制作開始時の設計からかけはなれてしまったこと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ひとつの項目に時間をかけすぎて政策が遅れた部分があったこと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レイアウトや登録機能部分で不親切な部分があったこと</a:t>
            </a:r>
          </a:p>
        </p:txBody>
      </p:sp>
    </p:spTree>
    <p:extLst>
      <p:ext uri="{BB962C8B-B14F-4D97-AF65-F5344CB8AC3E}">
        <p14:creationId xmlns:p14="http://schemas.microsoft.com/office/powerpoint/2010/main" val="17639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D4B7A-BC26-7BB4-B163-F4CA2010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 anchor="ctr">
            <a:normAutofit/>
          </a:bodyPr>
          <a:lstStyle/>
          <a:p>
            <a:pPr algn="ctr"/>
            <a:r>
              <a:rPr lang="ja-JP" altLang="en-US" sz="6600" b="1" dirty="0"/>
              <a:t>最後に</a:t>
            </a:r>
            <a:endParaRPr kumimoji="1" lang="ja-JP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02802425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1722</TotalTime>
  <Words>118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レトロスペクト</vt:lpstr>
      <vt:lpstr>RodentGarden</vt:lpstr>
      <vt:lpstr>目次</vt:lpstr>
      <vt:lpstr>背景</vt:lpstr>
      <vt:lpstr>機能説明</vt:lpstr>
      <vt:lpstr>画面共有</vt:lpstr>
      <vt:lpstr>参考サイト</vt:lpstr>
      <vt:lpstr>改善点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HIDEGYM</dc:title>
  <dc:creator>遼太郎 金子</dc:creator>
  <cp:lastModifiedBy>本田 ジャスティス</cp:lastModifiedBy>
  <cp:revision>12</cp:revision>
  <dcterms:created xsi:type="dcterms:W3CDTF">2024-05-08T08:57:18Z</dcterms:created>
  <dcterms:modified xsi:type="dcterms:W3CDTF">2024-07-03T05:15:29Z</dcterms:modified>
</cp:coreProperties>
</file>