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65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>
      <p:cViewPr>
        <p:scale>
          <a:sx n="58" d="100"/>
          <a:sy n="58" d="100"/>
        </p:scale>
        <p:origin x="102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616" y="978534"/>
            <a:ext cx="922083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201" y="1839848"/>
            <a:ext cx="10070465" cy="302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gamma.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gamma.a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50" Type="http://schemas.openxmlformats.org/officeDocument/2006/relationships/image" Target="../media/image5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35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KALPEGION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49" y="2139891"/>
            <a:ext cx="9949815" cy="13887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1751330" algn="l"/>
                <a:tab pos="4192904" algn="l"/>
                <a:tab pos="503428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Adnan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Zeya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(RA2311003011911)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|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2027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|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S.R.M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20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Char char="•"/>
              <a:tabLst>
                <a:tab pos="240665" algn="l"/>
                <a:tab pos="4178935" algn="l"/>
                <a:tab pos="502031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Nisha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(RA2311003011909)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|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2027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|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S.R.M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20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50038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Prachi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Singh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(RA2311047010013)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2027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|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S.R.M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20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4176395" algn="l"/>
                <a:tab pos="501713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Ume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Naziya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(RA2311047010031)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|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2027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|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S.R.M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25B38-6574-D210-AF97-49AEB570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D4B45-6C9D-600C-D900-A06E24798016}"/>
              </a:ext>
            </a:extLst>
          </p:cNvPr>
          <p:cNvSpPr txBox="1"/>
          <p:nvPr/>
        </p:nvSpPr>
        <p:spPr>
          <a:xfrm>
            <a:off x="1295400" y="1905000"/>
            <a:ext cx="9905999" cy="175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the Smart Health Monitoring Mirror Using AI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4CBBF-150F-3467-0636-C8A9C9E2C3C8}"/>
              </a:ext>
            </a:extLst>
          </p:cNvPr>
          <p:cNvSpPr txBox="1"/>
          <p:nvPr/>
        </p:nvSpPr>
        <p:spPr>
          <a:xfrm>
            <a:off x="1600200" y="4038600"/>
            <a:ext cx="910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smart health monitoring mirror equipped with AI technology provides real-time health data analysis and personalized insights, revolutionizing the way individuals monitor their well-being.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8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1891-3018-2B26-9088-88A49B49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914400" y="1267460"/>
            <a:ext cx="74716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Features and Capabilities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914400" y="2317234"/>
            <a:ext cx="3298626" cy="1503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Health Data Monitoring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914400" y="396172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Tracks vital signs and health metrics for comprehensive monitoring.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4396224" y="2566472"/>
            <a:ext cx="26664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AI-Powered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4500682" y="396299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Utilizes AI to interpret health data and provide personalized recommendations.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8149232" y="2566472"/>
            <a:ext cx="25147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Interactive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Interface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224697" y="3961725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User-friendly interface for easy navigation and engagement.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83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02E1-065F-035C-F41A-A7DD5677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833199" y="104064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Target Market and Customer Segments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312420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3099" y="316587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555313" y="3200519"/>
            <a:ext cx="23950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Health Enthusiasts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1555313" y="368093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Individuals dedicated to proactive health management and wellness.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0" name="Shape 6"/>
          <p:cNvSpPr/>
          <p:nvPr/>
        </p:nvSpPr>
        <p:spPr>
          <a:xfrm>
            <a:off x="5597485" y="312420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47385" y="316587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6319599" y="3200519"/>
            <a:ext cx="22557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Senior Population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6319599" y="368093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Elderly individuals seeking convenient health monitoring solutions.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4" name="Shape 10"/>
          <p:cNvSpPr/>
          <p:nvPr/>
        </p:nvSpPr>
        <p:spPr>
          <a:xfrm>
            <a:off x="833199" y="478750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3099" y="4829175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555313" y="4863822"/>
            <a:ext cx="26374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Fitness Communities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1555313" y="5344239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Athletes and fitness enthusiasts looking for advanced performance tracking.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8" name="Shape 14"/>
          <p:cNvSpPr/>
          <p:nvPr/>
        </p:nvSpPr>
        <p:spPr>
          <a:xfrm>
            <a:off x="5597485" y="478750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5747385" y="4829175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6319599" y="4863822"/>
            <a:ext cx="35506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Working Busy Professionals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6319599" y="5344239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Professionals with busy schedules who need efficient health monitoring solutions.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22" name="Image 2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67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40C64-B0C8-4D89-32F1-443859F8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964089" y="1447800"/>
            <a:ext cx="91351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Revenue Streams and Pricing Model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64089" y="2586513"/>
            <a:ext cx="10161111" cy="3411141"/>
          </a:xfrm>
          <a:prstGeom prst="roundRect">
            <a:avLst>
              <a:gd name="adj" fmla="val 12968"/>
            </a:avLst>
          </a:prstGeom>
          <a:solidFill>
            <a:srgbClr val="F3F3FF"/>
          </a:solidFill>
          <a:ln w="53340">
            <a:solidFill>
              <a:srgbClr val="DFDFE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39718" y="2780704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Product Sales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156881" y="2780704"/>
            <a:ext cx="44652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Revenue from direct sales of the smart health monitoring mirror.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39718" y="3773209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Subscription Services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156881" y="3773209"/>
            <a:ext cx="44652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Regular income from premium health monitoring and AI analysis services.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239718" y="4765714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Partnership Agreements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156881" y="4765714"/>
            <a:ext cx="44652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Income generated through collaborative deals with health organizations like </a:t>
            </a: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BAJAJ 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and</a:t>
            </a: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WHO.</a:t>
            </a:r>
            <a:endParaRPr lang="en-US" sz="1750" dirty="0"/>
          </a:p>
        </p:txBody>
      </p:sp>
      <p:pic>
        <p:nvPicPr>
          <p:cNvPr id="12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1483-42BE-642F-F445-C04A0F856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115497" y="160020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Strategic Partnerships and Collaborations</a:t>
            </a:r>
            <a:endParaRPr lang="en-US" sz="4374" dirty="0">
              <a:solidFill>
                <a:schemeClr val="bg1"/>
              </a:solidFill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97" y="3433286"/>
            <a:ext cx="3311128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37667" y="4655225"/>
            <a:ext cx="26516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Healthcare Providers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1337667" y="5135642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Strategic alliances with hospitals and clinics for integrated health solutions.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25" y="3433286"/>
            <a:ext cx="331112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48795" y="46552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 Innovators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4648795" y="5135642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Collaborations with AI and tech companies to enhance product capabilities.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753" y="3433286"/>
            <a:ext cx="3311247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959924" y="46552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Wellness Brands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7959924" y="5135642"/>
            <a:ext cx="28669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Partnerships with wellness-focused businesses to expand market reach.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84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B3E6-B456-4398-F35D-729E381B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B7211039-1E91-628D-C3FC-E64EFABC3A4B}"/>
              </a:ext>
            </a:extLst>
          </p:cNvPr>
          <p:cNvSpPr/>
          <p:nvPr/>
        </p:nvSpPr>
        <p:spPr>
          <a:xfrm>
            <a:off x="2362200" y="897255"/>
            <a:ext cx="101346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Marketing and Distribution Channels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C6053AEC-45C3-C0F6-8672-836C07D99349}"/>
              </a:ext>
            </a:extLst>
          </p:cNvPr>
          <p:cNvSpPr/>
          <p:nvPr/>
        </p:nvSpPr>
        <p:spPr>
          <a:xfrm>
            <a:off x="2514600" y="1828800"/>
            <a:ext cx="7477601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42C5CF86-2D69-8D2B-D518-9B649DD37FD8}"/>
              </a:ext>
            </a:extLst>
          </p:cNvPr>
          <p:cNvSpPr/>
          <p:nvPr/>
        </p:nvSpPr>
        <p:spPr>
          <a:xfrm>
            <a:off x="2759631" y="20738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Online Platforms</a:t>
            </a:r>
            <a:endParaRPr lang="en-US" sz="24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78882ADD-ED2C-58EF-4DE8-B45DE671B67A}"/>
              </a:ext>
            </a:extLst>
          </p:cNvPr>
          <p:cNvSpPr/>
          <p:nvPr/>
        </p:nvSpPr>
        <p:spPr>
          <a:xfrm>
            <a:off x="2759631" y="2554248"/>
            <a:ext cx="698754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Digital marketing and e-commerce channels for widespread product visibility.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3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565C4-186F-DB16-F080-0C6B2FC08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371600" y="139957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Competitive Analysis and Differentiation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1371600" y="340625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521499" y="344793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015391" y="3482578"/>
            <a:ext cx="32275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Advanced AI Integration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988286" y="3962995"/>
            <a:ext cx="434446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Distinguishes from competitors through cutting-edge AI algorithms and analysis.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9" name="Shape 6"/>
          <p:cNvSpPr/>
          <p:nvPr/>
        </p:nvSpPr>
        <p:spPr>
          <a:xfrm>
            <a:off x="6449496" y="340625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15F98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599396" y="344793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7079380" y="3482578"/>
            <a:ext cx="38006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Personalized Health Insights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066182" y="3962995"/>
            <a:ext cx="434446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Offers tailored recommendations based on individual health data for superior user experience.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0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Team</a:t>
            </a:r>
            <a:r>
              <a:rPr spc="-145" dirty="0"/>
              <a:t> </a:t>
            </a:r>
            <a:r>
              <a:rPr dirty="0"/>
              <a:t>Member</a:t>
            </a:r>
            <a:r>
              <a:rPr spc="-140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682" y="2249169"/>
            <a:ext cx="1139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Tahoma"/>
                <a:cs typeface="Tahoma"/>
              </a:rPr>
              <a:t>2027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682" y="2942589"/>
            <a:ext cx="1139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Tahoma"/>
                <a:cs typeface="Tahoma"/>
              </a:rPr>
              <a:t>2027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682" y="3634181"/>
            <a:ext cx="1140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2027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7682" y="4328286"/>
            <a:ext cx="1139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Tahoma"/>
                <a:cs typeface="Tahoma"/>
              </a:rPr>
              <a:t>2027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43" y="1799996"/>
            <a:ext cx="4363085" cy="41827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spc="-10" dirty="0">
                <a:solidFill>
                  <a:srgbClr val="92D050"/>
                </a:solidFill>
                <a:latin typeface="Tahoma"/>
                <a:cs typeface="Tahoma"/>
              </a:rPr>
              <a:t>Team</a:t>
            </a:r>
            <a:r>
              <a:rPr sz="1600" b="1" spc="-14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92D050"/>
                </a:solidFill>
                <a:latin typeface="Tahoma"/>
                <a:cs typeface="Tahoma"/>
              </a:rPr>
              <a:t>Leader</a:t>
            </a:r>
            <a:r>
              <a:rPr sz="1600" b="1" spc="-13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92D050"/>
                </a:solidFill>
                <a:latin typeface="Tahoma"/>
                <a:cs typeface="Tahoma"/>
              </a:rPr>
              <a:t>Name</a:t>
            </a:r>
            <a:r>
              <a:rPr sz="1600" b="1" spc="-12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92D050"/>
                </a:solidFill>
                <a:latin typeface="Tahoma"/>
                <a:cs typeface="Tahoma"/>
              </a:rPr>
              <a:t>-</a:t>
            </a:r>
            <a:r>
              <a:rPr sz="1600" b="1" spc="-14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92D050"/>
                </a:solidFill>
                <a:latin typeface="Tahoma"/>
                <a:cs typeface="Tahoma"/>
              </a:rPr>
              <a:t>Member</a:t>
            </a:r>
            <a:r>
              <a:rPr sz="1600" b="1" spc="-12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92D050"/>
                </a:solidFill>
                <a:latin typeface="Tahoma"/>
                <a:cs typeface="Tahoma"/>
              </a:rPr>
              <a:t>1:</a:t>
            </a:r>
            <a:r>
              <a:rPr sz="1600" b="1" spc="17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FFC000"/>
                </a:solidFill>
                <a:latin typeface="Tahoma"/>
                <a:cs typeface="Tahoma"/>
              </a:rPr>
              <a:t>Adnan</a:t>
            </a:r>
            <a:r>
              <a:rPr sz="1600" b="1" spc="-14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FFC000"/>
                </a:solidFill>
                <a:latin typeface="Tahoma"/>
                <a:cs typeface="Tahoma"/>
              </a:rPr>
              <a:t>Zeya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799715" algn="l"/>
              </a:tabLst>
            </a:pP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Branch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ahoma"/>
                <a:cs typeface="Tahoma"/>
              </a:rPr>
              <a:t>Cse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Stream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solidFill>
                  <a:srgbClr val="92D050"/>
                </a:solidFill>
                <a:latin typeface="Tahoma"/>
                <a:cs typeface="Tahoma"/>
              </a:rPr>
              <a:t>Team</a:t>
            </a:r>
            <a:r>
              <a:rPr sz="1600" b="1" spc="-11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92D050"/>
                </a:solidFill>
                <a:latin typeface="Tahoma"/>
                <a:cs typeface="Tahoma"/>
              </a:rPr>
              <a:t>Member</a:t>
            </a:r>
            <a:r>
              <a:rPr sz="1600" b="1" spc="-10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92D050"/>
                </a:solidFill>
                <a:latin typeface="Tahoma"/>
                <a:cs typeface="Tahoma"/>
              </a:rPr>
              <a:t>2</a:t>
            </a:r>
            <a:r>
              <a:rPr sz="1600" b="1" spc="-13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92D050"/>
                </a:solidFill>
                <a:latin typeface="Tahoma"/>
                <a:cs typeface="Tahoma"/>
              </a:rPr>
              <a:t>Name:</a:t>
            </a:r>
            <a:r>
              <a:rPr sz="1600" b="1" spc="-10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FFC000"/>
                </a:solidFill>
                <a:latin typeface="Tahoma"/>
                <a:cs typeface="Tahoma"/>
              </a:rPr>
              <a:t>Nisha</a:t>
            </a:r>
            <a:r>
              <a:rPr sz="1600" b="1" spc="-11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FFC000"/>
                </a:solidFill>
                <a:latin typeface="Tahoma"/>
                <a:cs typeface="Tahoma"/>
              </a:rPr>
              <a:t>J.</a:t>
            </a:r>
            <a:endParaRPr sz="1600">
              <a:latin typeface="Tahoma"/>
              <a:cs typeface="Tahoma"/>
            </a:endParaRPr>
          </a:p>
          <a:p>
            <a:pPr marL="12700" marR="749935">
              <a:lnSpc>
                <a:spcPct val="142100"/>
              </a:lnSpc>
              <a:spcBef>
                <a:spcPts val="10"/>
              </a:spcBef>
              <a:tabLst>
                <a:tab pos="926465" algn="l"/>
                <a:tab pos="970915" algn="l"/>
                <a:tab pos="2755900" algn="l"/>
              </a:tabLst>
            </a:pP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Branch</a:t>
            </a:r>
            <a:r>
              <a:rPr sz="160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sz="1600" spc="110" dirty="0">
                <a:solidFill>
                  <a:srgbClr val="FFFFFF"/>
                </a:solidFill>
                <a:latin typeface="Tahoma"/>
                <a:cs typeface="Tahoma"/>
              </a:rPr>
              <a:t>Cse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Stream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600" b="1" spc="-10" dirty="0">
                <a:solidFill>
                  <a:srgbClr val="92D050"/>
                </a:solidFill>
                <a:latin typeface="Tahoma"/>
                <a:cs typeface="Tahoma"/>
              </a:rPr>
              <a:t>Team</a:t>
            </a:r>
            <a:r>
              <a:rPr sz="1600" b="1" spc="-15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92D050"/>
                </a:solidFill>
                <a:latin typeface="Tahoma"/>
                <a:cs typeface="Tahoma"/>
              </a:rPr>
              <a:t>Member</a:t>
            </a:r>
            <a:r>
              <a:rPr sz="1600" b="1" spc="-12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92D050"/>
                </a:solidFill>
                <a:latin typeface="Tahoma"/>
                <a:cs typeface="Tahoma"/>
              </a:rPr>
              <a:t>3</a:t>
            </a:r>
            <a:r>
              <a:rPr sz="1600" b="1" spc="-15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92D050"/>
                </a:solidFill>
                <a:latin typeface="Tahoma"/>
                <a:cs typeface="Tahoma"/>
              </a:rPr>
              <a:t>Name:</a:t>
            </a:r>
            <a:r>
              <a:rPr sz="1600" b="1" spc="15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FFC000"/>
                </a:solidFill>
                <a:latin typeface="Tahoma"/>
                <a:cs typeface="Tahoma"/>
              </a:rPr>
              <a:t>Prachi</a:t>
            </a:r>
            <a:r>
              <a:rPr sz="1600" b="1" spc="-12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FFC000"/>
                </a:solidFill>
                <a:latin typeface="Tahoma"/>
                <a:cs typeface="Tahoma"/>
              </a:rPr>
              <a:t>Singh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Branch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B.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ahoma"/>
                <a:cs typeface="Tahoma"/>
              </a:rPr>
              <a:t>Tech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A.I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Stream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600" b="1" spc="-10" dirty="0">
                <a:solidFill>
                  <a:srgbClr val="92D050"/>
                </a:solidFill>
                <a:latin typeface="Tahoma"/>
                <a:cs typeface="Tahoma"/>
              </a:rPr>
              <a:t>Team</a:t>
            </a:r>
            <a:r>
              <a:rPr sz="1600" b="1" spc="-14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92D050"/>
                </a:solidFill>
                <a:latin typeface="Tahoma"/>
                <a:cs typeface="Tahoma"/>
              </a:rPr>
              <a:t>Member</a:t>
            </a:r>
            <a:r>
              <a:rPr sz="1600" b="1" spc="-12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92D050"/>
                </a:solidFill>
                <a:latin typeface="Tahoma"/>
                <a:cs typeface="Tahoma"/>
              </a:rPr>
              <a:t>4</a:t>
            </a:r>
            <a:r>
              <a:rPr sz="1600" b="1" spc="-155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92D050"/>
                </a:solidFill>
                <a:latin typeface="Tahoma"/>
                <a:cs typeface="Tahoma"/>
              </a:rPr>
              <a:t>Name:</a:t>
            </a:r>
            <a:r>
              <a:rPr sz="1600" b="1" spc="100" dirty="0">
                <a:solidFill>
                  <a:srgbClr val="92D050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FFC000"/>
                </a:solidFill>
                <a:latin typeface="Tahoma"/>
                <a:cs typeface="Tahoma"/>
              </a:rPr>
              <a:t>Ume</a:t>
            </a:r>
            <a:r>
              <a:rPr sz="1600" b="1" spc="-13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Tahoma"/>
                <a:cs typeface="Tahoma"/>
              </a:rPr>
              <a:t>Naziya 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Branch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	B.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Tech</a:t>
            </a:r>
            <a:r>
              <a:rPr sz="16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A.I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Stream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66FF"/>
                </a:solidFill>
                <a:latin typeface="Tahoma"/>
                <a:cs typeface="Tahoma"/>
              </a:rPr>
              <a:t>Team</a:t>
            </a:r>
            <a:r>
              <a:rPr sz="1600" b="1" spc="-130" dirty="0">
                <a:solidFill>
                  <a:srgbClr val="FF66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66FF"/>
                </a:solidFill>
                <a:latin typeface="Tahoma"/>
                <a:cs typeface="Tahoma"/>
              </a:rPr>
              <a:t>Mentor</a:t>
            </a:r>
            <a:r>
              <a:rPr sz="1600" b="1" spc="-120" dirty="0">
                <a:solidFill>
                  <a:srgbClr val="FF66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66FF"/>
                </a:solidFill>
                <a:latin typeface="Tahoma"/>
                <a:cs typeface="Tahoma"/>
              </a:rPr>
              <a:t>Name: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Category: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Domain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Experience: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998FF-2EE5-4DDE-F1E9-4D2935E92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1805225" y="797838"/>
            <a:ext cx="9113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Growth and Expansion Plans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2366843" y="1676400"/>
            <a:ext cx="27742" cy="4995624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7" name="Shape 3"/>
          <p:cNvSpPr/>
          <p:nvPr/>
        </p:nvSpPr>
        <p:spPr>
          <a:xfrm>
            <a:off x="2630626" y="2086034"/>
            <a:ext cx="777597" cy="27742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8" name="Shape 4"/>
          <p:cNvSpPr/>
          <p:nvPr/>
        </p:nvSpPr>
        <p:spPr>
          <a:xfrm>
            <a:off x="2130683" y="184999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280582" y="1891665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3602712" y="1898570"/>
            <a:ext cx="29142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Product Enhancements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3602712" y="237898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Continuous improvement of features based on user feedback and technological advancements.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2" name="Shape 8"/>
          <p:cNvSpPr/>
          <p:nvPr/>
        </p:nvSpPr>
        <p:spPr>
          <a:xfrm>
            <a:off x="2630626" y="3943766"/>
            <a:ext cx="777597" cy="27742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13" name="Shape 9"/>
          <p:cNvSpPr/>
          <p:nvPr/>
        </p:nvSpPr>
        <p:spPr>
          <a:xfrm>
            <a:off x="2130683" y="370772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15F98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2280582" y="374939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3602712" y="3756302"/>
            <a:ext cx="31739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Global Market Expansion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3602712" y="423672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Strategic entry into new international markets for widespread adoption.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7" name="Shape 13"/>
          <p:cNvSpPr/>
          <p:nvPr/>
        </p:nvSpPr>
        <p:spPr>
          <a:xfrm>
            <a:off x="2630626" y="5446097"/>
            <a:ext cx="777597" cy="27742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18" name="Shape 14"/>
          <p:cNvSpPr/>
          <p:nvPr/>
        </p:nvSpPr>
        <p:spPr>
          <a:xfrm>
            <a:off x="2130683" y="521005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AD1F9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2280582" y="525172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3602712" y="5258633"/>
            <a:ext cx="22309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AI Advancements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3602712" y="573905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Integration of cutting-edge AI developments for enhanced health analysis and insights.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53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Your</a:t>
            </a:r>
            <a:r>
              <a:rPr spc="-114" dirty="0"/>
              <a:t> </a:t>
            </a:r>
            <a:r>
              <a:rPr dirty="0"/>
              <a:t>selected</a:t>
            </a:r>
            <a:r>
              <a:rPr spc="-100" dirty="0"/>
              <a:t> </a:t>
            </a:r>
            <a:r>
              <a:rPr dirty="0"/>
              <a:t>problem</a:t>
            </a:r>
            <a:r>
              <a:rPr spc="-9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/>
              <a:t>Our</a:t>
            </a:r>
            <a:r>
              <a:rPr spc="-70" dirty="0"/>
              <a:t> </a:t>
            </a:r>
            <a:r>
              <a:rPr dirty="0"/>
              <a:t>device</a:t>
            </a:r>
            <a:r>
              <a:rPr spc="-55" dirty="0"/>
              <a:t> </a:t>
            </a:r>
            <a:r>
              <a:rPr dirty="0"/>
              <a:t>effectively</a:t>
            </a:r>
            <a:r>
              <a:rPr spc="-60" dirty="0"/>
              <a:t> </a:t>
            </a:r>
            <a:r>
              <a:rPr dirty="0"/>
              <a:t>monitors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quality</a:t>
            </a:r>
            <a:r>
              <a:rPr spc="-3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sleep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spc="-10" dirty="0"/>
              <a:t>using</a:t>
            </a:r>
            <a:r>
              <a:rPr spc="-155" dirty="0"/>
              <a:t> </a:t>
            </a:r>
            <a:r>
              <a:rPr spc="-25" dirty="0"/>
              <a:t>AI </a:t>
            </a:r>
            <a:r>
              <a:rPr dirty="0"/>
              <a:t>algorithms</a:t>
            </a:r>
            <a:r>
              <a:rPr spc="-4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10" dirty="0"/>
              <a:t>conjunction</a:t>
            </a:r>
            <a:r>
              <a:rPr spc="-5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facial</a:t>
            </a:r>
            <a:r>
              <a:rPr spc="-55" dirty="0"/>
              <a:t> </a:t>
            </a:r>
            <a:r>
              <a:rPr dirty="0"/>
              <a:t>input.</a:t>
            </a:r>
            <a:r>
              <a:rPr spc="-50" dirty="0"/>
              <a:t> </a:t>
            </a:r>
            <a:r>
              <a:rPr dirty="0"/>
              <a:t>It</a:t>
            </a:r>
            <a:r>
              <a:rPr spc="-80" dirty="0"/>
              <a:t> </a:t>
            </a:r>
            <a:r>
              <a:rPr dirty="0"/>
              <a:t>analyzes</a:t>
            </a:r>
            <a:r>
              <a:rPr spc="-40" dirty="0"/>
              <a:t> </a:t>
            </a:r>
            <a:r>
              <a:rPr dirty="0"/>
              <a:t>stages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sleep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disruptions</a:t>
            </a:r>
            <a:r>
              <a:rPr spc="-6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provides</a:t>
            </a:r>
            <a:r>
              <a:rPr spc="-65" dirty="0"/>
              <a:t> </a:t>
            </a:r>
            <a:r>
              <a:rPr spc="-10" dirty="0"/>
              <a:t>individualized</a:t>
            </a:r>
            <a:r>
              <a:rPr spc="-50" dirty="0"/>
              <a:t> </a:t>
            </a:r>
            <a:r>
              <a:rPr dirty="0"/>
              <a:t>insights</a:t>
            </a:r>
            <a:r>
              <a:rPr spc="-70" dirty="0"/>
              <a:t> </a:t>
            </a:r>
            <a:r>
              <a:rPr dirty="0"/>
              <a:t>by</a:t>
            </a:r>
            <a:r>
              <a:rPr spc="-85" dirty="0"/>
              <a:t> </a:t>
            </a:r>
            <a:r>
              <a:rPr dirty="0"/>
              <a:t>evaluating</a:t>
            </a:r>
            <a:r>
              <a:rPr spc="-60" dirty="0"/>
              <a:t> </a:t>
            </a:r>
            <a:r>
              <a:rPr spc="-20" dirty="0"/>
              <a:t>face </a:t>
            </a:r>
            <a:r>
              <a:rPr dirty="0"/>
              <a:t>indicators</a:t>
            </a:r>
            <a:r>
              <a:rPr spc="-60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80" dirty="0"/>
              <a:t> </a:t>
            </a:r>
            <a:r>
              <a:rPr dirty="0"/>
              <a:t>skin</a:t>
            </a:r>
            <a:r>
              <a:rPr spc="-65" dirty="0"/>
              <a:t> </a:t>
            </a:r>
            <a:r>
              <a:rPr dirty="0"/>
              <a:t>tone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eye</a:t>
            </a:r>
            <a:r>
              <a:rPr spc="-70" dirty="0"/>
              <a:t> </a:t>
            </a:r>
            <a:r>
              <a:rPr dirty="0"/>
              <a:t>movement.</a:t>
            </a:r>
            <a:r>
              <a:rPr spc="-65" dirty="0"/>
              <a:t> </a:t>
            </a:r>
            <a:r>
              <a:rPr dirty="0"/>
              <a:t>It</a:t>
            </a:r>
            <a:r>
              <a:rPr spc="-90" dirty="0"/>
              <a:t> </a:t>
            </a:r>
            <a:r>
              <a:rPr dirty="0"/>
              <a:t>also</a:t>
            </a:r>
            <a:r>
              <a:rPr spc="-60" dirty="0"/>
              <a:t> </a:t>
            </a:r>
            <a:r>
              <a:rPr dirty="0"/>
              <a:t>recognizes</a:t>
            </a:r>
            <a:r>
              <a:rPr spc="-55" dirty="0"/>
              <a:t> </a:t>
            </a:r>
            <a:r>
              <a:rPr spc="-25" dirty="0"/>
              <a:t>and </a:t>
            </a:r>
            <a:r>
              <a:rPr spc="-10" dirty="0"/>
              <a:t>recommends</a:t>
            </a:r>
            <a:r>
              <a:rPr spc="-55" dirty="0"/>
              <a:t> </a:t>
            </a:r>
            <a:r>
              <a:rPr dirty="0"/>
              <a:t>customized</a:t>
            </a:r>
            <a:r>
              <a:rPr spc="-70" dirty="0"/>
              <a:t> </a:t>
            </a:r>
            <a:r>
              <a:rPr dirty="0"/>
              <a:t>treatment</a:t>
            </a:r>
            <a:r>
              <a:rPr spc="-85" dirty="0"/>
              <a:t> </a:t>
            </a:r>
            <a:r>
              <a:rPr dirty="0"/>
              <a:t>regimens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skin</a:t>
            </a:r>
            <a:r>
              <a:rPr spc="-60" dirty="0"/>
              <a:t> </a:t>
            </a:r>
            <a:r>
              <a:rPr dirty="0"/>
              <a:t>problems</a:t>
            </a:r>
            <a:r>
              <a:rPr spc="-40" dirty="0"/>
              <a:t> </a:t>
            </a:r>
            <a:r>
              <a:rPr spc="-20" dirty="0"/>
              <a:t>like </a:t>
            </a:r>
            <a:r>
              <a:rPr dirty="0"/>
              <a:t>eczema</a:t>
            </a:r>
            <a:r>
              <a:rPr spc="-6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acne.</a:t>
            </a:r>
            <a:r>
              <a:rPr spc="-6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addition,</a:t>
            </a:r>
            <a:r>
              <a:rPr spc="-45" dirty="0"/>
              <a:t>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makes</a:t>
            </a:r>
            <a:r>
              <a:rPr spc="-60" dirty="0"/>
              <a:t> </a:t>
            </a:r>
            <a:r>
              <a:rPr dirty="0"/>
              <a:t>dietary</a:t>
            </a:r>
            <a:r>
              <a:rPr spc="-55" dirty="0"/>
              <a:t> </a:t>
            </a:r>
            <a:r>
              <a:rPr spc="-10" dirty="0"/>
              <a:t>recommendations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dirty="0"/>
              <a:t>assesses</a:t>
            </a:r>
            <a:r>
              <a:rPr spc="-80" dirty="0"/>
              <a:t> </a:t>
            </a:r>
            <a:r>
              <a:rPr dirty="0"/>
              <a:t>nutritional</a:t>
            </a:r>
            <a:r>
              <a:rPr spc="-75" dirty="0"/>
              <a:t> </a:t>
            </a:r>
            <a:r>
              <a:rPr dirty="0"/>
              <a:t>deficiencies</a:t>
            </a:r>
            <a:r>
              <a:rPr spc="-50" dirty="0"/>
              <a:t> </a:t>
            </a:r>
            <a:r>
              <a:rPr dirty="0"/>
              <a:t>based</a:t>
            </a:r>
            <a:r>
              <a:rPr spc="-7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facial</a:t>
            </a:r>
            <a:r>
              <a:rPr spc="-80" dirty="0"/>
              <a:t> </a:t>
            </a:r>
            <a:r>
              <a:rPr dirty="0"/>
              <a:t>features.</a:t>
            </a:r>
            <a:r>
              <a:rPr spc="-100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25" dirty="0"/>
              <a:t>its </a:t>
            </a:r>
            <a:r>
              <a:rPr dirty="0"/>
              <a:t>potential</a:t>
            </a:r>
            <a:r>
              <a:rPr spc="-8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transform</a:t>
            </a:r>
            <a:r>
              <a:rPr spc="-95" dirty="0"/>
              <a:t> </a:t>
            </a:r>
            <a:r>
              <a:rPr dirty="0"/>
              <a:t>sleep</a:t>
            </a:r>
            <a:r>
              <a:rPr spc="-65" dirty="0"/>
              <a:t> </a:t>
            </a:r>
            <a:r>
              <a:rPr dirty="0"/>
              <a:t>management,</a:t>
            </a:r>
            <a:r>
              <a:rPr spc="-80" dirty="0"/>
              <a:t> </a:t>
            </a:r>
            <a:r>
              <a:rPr dirty="0"/>
              <a:t>this</a:t>
            </a:r>
            <a:r>
              <a:rPr spc="-80" dirty="0"/>
              <a:t> </a:t>
            </a:r>
            <a:r>
              <a:rPr dirty="0"/>
              <a:t>method</a:t>
            </a:r>
            <a:r>
              <a:rPr spc="-80" dirty="0"/>
              <a:t> </a:t>
            </a:r>
            <a:r>
              <a:rPr dirty="0"/>
              <a:t>offers</a:t>
            </a:r>
            <a:r>
              <a:rPr spc="-100" dirty="0"/>
              <a:t> </a:t>
            </a:r>
            <a:r>
              <a:rPr spc="-10" dirty="0"/>
              <a:t>consumers </a:t>
            </a:r>
            <a:r>
              <a:rPr dirty="0"/>
              <a:t>practical</a:t>
            </a:r>
            <a:r>
              <a:rPr spc="-70" dirty="0"/>
              <a:t> </a:t>
            </a:r>
            <a:r>
              <a:rPr dirty="0"/>
              <a:t>insights</a:t>
            </a:r>
            <a:r>
              <a:rPr spc="-6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enhance</a:t>
            </a:r>
            <a:r>
              <a:rPr spc="-55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overall</a:t>
            </a:r>
            <a:r>
              <a:rPr spc="-55" dirty="0"/>
              <a:t> </a:t>
            </a:r>
            <a:r>
              <a:rPr dirty="0"/>
              <a:t>health</a:t>
            </a:r>
            <a:r>
              <a:rPr spc="-6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quality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sleep.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8B62C-2064-1602-564A-A89008C5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">
            <a:extLst>
              <a:ext uri="{FF2B5EF4-FFF2-40B4-BE49-F238E27FC236}">
                <a16:creationId xmlns:a16="http://schemas.microsoft.com/office/drawing/2014/main" id="{7F04A36C-DF7F-D215-4212-FBFBFF63431B}"/>
              </a:ext>
            </a:extLst>
          </p:cNvPr>
          <p:cNvSpPr/>
          <p:nvPr/>
        </p:nvSpPr>
        <p:spPr>
          <a:xfrm>
            <a:off x="2514600" y="2590800"/>
            <a:ext cx="7477601" cy="1325880"/>
          </a:xfrm>
          <a:prstGeom prst="roundRect">
            <a:avLst>
              <a:gd name="adj" fmla="val 30166"/>
            </a:avLst>
          </a:prstGeom>
          <a:solidFill>
            <a:srgbClr val="F3F3FF"/>
          </a:solidFill>
          <a:ln w="22860">
            <a:solidFill>
              <a:srgbClr val="015F98"/>
            </a:solidFill>
            <a:prstDash val="solid"/>
          </a:ln>
        </p:spPr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565A0F50-B176-CD9C-EAF7-39B9B2640368}"/>
              </a:ext>
            </a:extLst>
          </p:cNvPr>
          <p:cNvSpPr/>
          <p:nvPr/>
        </p:nvSpPr>
        <p:spPr>
          <a:xfrm>
            <a:off x="1676400" y="914400"/>
            <a:ext cx="9113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Personal Authorization by user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A65F37E3-1A32-D375-61F9-77F06474FD3F}"/>
              </a:ext>
            </a:extLst>
          </p:cNvPr>
          <p:cNvSpPr/>
          <p:nvPr/>
        </p:nvSpPr>
        <p:spPr>
          <a:xfrm>
            <a:off x="4178856" y="30580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Facial Traits</a:t>
            </a:r>
            <a:endParaRPr lang="en-US" sz="4000" dirty="0"/>
          </a:p>
        </p:txBody>
      </p:sp>
      <p:sp>
        <p:nvSpPr>
          <p:cNvPr id="19" name="Shape 8">
            <a:extLst>
              <a:ext uri="{FF2B5EF4-FFF2-40B4-BE49-F238E27FC236}">
                <a16:creationId xmlns:a16="http://schemas.microsoft.com/office/drawing/2014/main" id="{7FDF4156-607B-A62E-1850-346755DD2762}"/>
              </a:ext>
            </a:extLst>
          </p:cNvPr>
          <p:cNvSpPr/>
          <p:nvPr/>
        </p:nvSpPr>
        <p:spPr>
          <a:xfrm>
            <a:off x="2514600" y="4138851"/>
            <a:ext cx="7477601" cy="1325880"/>
          </a:xfrm>
          <a:prstGeom prst="roundRect">
            <a:avLst>
              <a:gd name="adj" fmla="val 30166"/>
            </a:avLst>
          </a:prstGeom>
          <a:solidFill>
            <a:srgbClr val="F3F3FF"/>
          </a:solidFill>
          <a:ln w="22860">
            <a:solidFill>
              <a:srgbClr val="AD1F96"/>
            </a:solidFill>
            <a:prstDash val="solid"/>
          </a:ln>
        </p:spPr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BAB46220-69BB-64AB-9B21-4C742D60148C}"/>
              </a:ext>
            </a:extLst>
          </p:cNvPr>
          <p:cNvSpPr/>
          <p:nvPr/>
        </p:nvSpPr>
        <p:spPr>
          <a:xfrm>
            <a:off x="4063022" y="4551521"/>
            <a:ext cx="23056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Biometrical Traits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790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50" y="972693"/>
            <a:ext cx="2937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</a:t>
            </a:r>
            <a:r>
              <a:rPr spc="-290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1503515"/>
            <a:ext cx="10605135" cy="52095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354965" algn="l"/>
              </a:tabLst>
            </a:pPr>
            <a:r>
              <a:rPr sz="1400" spc="-10" dirty="0">
                <a:solidFill>
                  <a:srgbClr val="FFFFFF"/>
                </a:solidFill>
                <a:latin typeface="Arial Black"/>
                <a:cs typeface="Arial Black"/>
              </a:rPr>
              <a:t>Backend</a:t>
            </a:r>
            <a:endParaRPr sz="1400">
              <a:latin typeface="Arial Black"/>
              <a:cs typeface="Arial Black"/>
            </a:endParaRPr>
          </a:p>
          <a:p>
            <a:pPr marL="354965" indent="-342265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Language: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400">
              <a:latin typeface="Arial MT"/>
              <a:cs typeface="Arial MT"/>
            </a:endParaRPr>
          </a:p>
          <a:p>
            <a:pPr marL="403860" indent="-391160">
              <a:lnSpc>
                <a:spcPct val="100000"/>
              </a:lnSpc>
              <a:spcBef>
                <a:spcPts val="830"/>
              </a:spcBef>
              <a:buChar char="•"/>
              <a:tabLst>
                <a:tab pos="4038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Framework: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Django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Flask</a:t>
            </a:r>
            <a:endParaRPr sz="1400">
              <a:latin typeface="Arial MT"/>
              <a:cs typeface="Arial MT"/>
            </a:endParaRPr>
          </a:p>
          <a:p>
            <a:pPr marL="403860" indent="-391160">
              <a:lnSpc>
                <a:spcPct val="100000"/>
              </a:lnSpc>
              <a:spcBef>
                <a:spcPts val="830"/>
              </a:spcBef>
              <a:buChar char="•"/>
              <a:tabLst>
                <a:tab pos="4038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Libraries: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PyTorch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stage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assessment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algorithmsData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Processing: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OpenCV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facial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Additional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Libraries: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dlib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facial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landmark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354965" algn="l"/>
              </a:tabLst>
            </a:pPr>
            <a:r>
              <a:rPr sz="1400" spc="-10" dirty="0">
                <a:solidFill>
                  <a:srgbClr val="FFFFFF"/>
                </a:solidFill>
                <a:latin typeface="Arial Black"/>
                <a:cs typeface="Arial Black"/>
              </a:rPr>
              <a:t>Frontend</a:t>
            </a:r>
            <a:endParaRPr sz="1400">
              <a:latin typeface="Arial Black"/>
              <a:cs typeface="Arial Black"/>
            </a:endParaRPr>
          </a:p>
          <a:p>
            <a:pPr marL="354965" indent="-342265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Framework: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React.js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building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interface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</a:tabLst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Libraries: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Chart.js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Plotly.js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displaying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patterns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UI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Components: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Material-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UI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Bootstrap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responsive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endParaRPr sz="1400">
              <a:latin typeface="Arial MT"/>
              <a:cs typeface="Arial MT"/>
            </a:endParaRPr>
          </a:p>
          <a:p>
            <a:pPr marL="354965" marR="358140" indent="-342900">
              <a:lnSpc>
                <a:spcPts val="1510"/>
              </a:lnSpc>
              <a:spcBef>
                <a:spcPts val="1030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Mirror: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HTML/CSS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developing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custom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widgets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compatible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mirror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r>
              <a:rPr sz="1400" spc="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r>
              <a:rPr sz="1400" spc="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Black"/>
                <a:cs typeface="Arial Black"/>
              </a:rPr>
              <a:t>Providers</a:t>
            </a:r>
            <a:endParaRPr sz="1400">
              <a:latin typeface="Arial Black"/>
              <a:cs typeface="Arial Black"/>
            </a:endParaRPr>
          </a:p>
          <a:p>
            <a:pPr marL="354965" marR="5080" indent="-342900">
              <a:lnSpc>
                <a:spcPts val="1510"/>
              </a:lnSpc>
              <a:spcBef>
                <a:spcPts val="1065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(Amazon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Services)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hosting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application,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utilizing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virtual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servers,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storage,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Lambda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serverless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google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fire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!!Integration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Cloud-based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Recognition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facial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1400" spc="-10" dirty="0">
                <a:solidFill>
                  <a:srgbClr val="FFFFFF"/>
                </a:solidFill>
                <a:latin typeface="Arial Black"/>
                <a:cs typeface="Arial Black"/>
              </a:rPr>
              <a:t>Database</a:t>
            </a:r>
            <a:endParaRPr sz="1400">
              <a:latin typeface="Arial Black"/>
              <a:cs typeface="Arial Black"/>
            </a:endParaRPr>
          </a:p>
          <a:p>
            <a:pPr marL="354965" indent="-342265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SQLite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local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616" y="991870"/>
            <a:ext cx="9438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Detailed</a:t>
            </a:r>
            <a:r>
              <a:rPr spc="-15" dirty="0"/>
              <a:t> </a:t>
            </a:r>
            <a:r>
              <a:rPr dirty="0"/>
              <a:t>Description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616" y="1451130"/>
            <a:ext cx="11031220" cy="48990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610"/>
              </a:spcBef>
              <a:buSzPct val="133333"/>
              <a:buAutoNum type="arabicPeriod"/>
              <a:tabLst>
                <a:tab pos="27876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Sensors:</a:t>
            </a:r>
            <a:endParaRPr sz="1800">
              <a:latin typeface="Calibri"/>
              <a:cs typeface="Calibri"/>
            </a:endParaRPr>
          </a:p>
          <a:p>
            <a:pPr marL="12700" marR="340360" lvl="1" indent="-8255">
              <a:lnSpc>
                <a:spcPts val="1730"/>
              </a:lnSpc>
              <a:spcBef>
                <a:spcPts val="1075"/>
              </a:spcBef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	Facial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Camera: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mirror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equipped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high-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resolution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facial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camera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capable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capturing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detailed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images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user's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face.</a:t>
            </a:r>
            <a:endParaRPr sz="1600">
              <a:latin typeface="Calibri"/>
              <a:cs typeface="Calibri"/>
            </a:endParaRPr>
          </a:p>
          <a:p>
            <a:pPr marL="12700" marR="29845" lvl="1" indent="-8255">
              <a:lnSpc>
                <a:spcPts val="1730"/>
              </a:lnSpc>
              <a:spcBef>
                <a:spcPts val="1005"/>
              </a:spcBef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	Eye-Tracking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Sensors: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eye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movements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gaze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patterns,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capturing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blinks,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eye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movements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sleep,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unusual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eye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behaviors.</a:t>
            </a:r>
            <a:endParaRPr sz="1600">
              <a:latin typeface="Calibri"/>
              <a:cs typeface="Calibri"/>
            </a:endParaRPr>
          </a:p>
          <a:p>
            <a:pPr marL="12700" marR="561975" lvl="1" indent="-8255">
              <a:lnSpc>
                <a:spcPts val="1730"/>
              </a:lnSpc>
              <a:spcBef>
                <a:spcPts val="990"/>
              </a:spcBef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	Skin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Tone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Texture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Sensors: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skin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color,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texture,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complexion.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technologies,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spectrophotometry,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subtle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skin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tone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indicative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nutrition.</a:t>
            </a:r>
            <a:endParaRPr sz="16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214629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Capture:</a:t>
            </a:r>
            <a:endParaRPr sz="1600">
              <a:latin typeface="Calibri"/>
              <a:cs typeface="Calibri"/>
            </a:endParaRPr>
          </a:p>
          <a:p>
            <a:pPr marL="12700" marR="577215" lvl="1" indent="-8255">
              <a:lnSpc>
                <a:spcPts val="1730"/>
              </a:lnSpc>
              <a:spcBef>
                <a:spcPts val="1035"/>
              </a:spcBef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The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continuously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capture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interactions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mirror,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morning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routines,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skincare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routines,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getting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ready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bed.</a:t>
            </a:r>
            <a:endParaRPr sz="16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775"/>
              </a:spcBef>
              <a:buAutoNum type="arabicPeriod" startAt="3"/>
              <a:tabLst>
                <a:tab pos="214629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Pattern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Analysis:</a:t>
            </a:r>
            <a:endParaRPr sz="1600">
              <a:latin typeface="Calibri"/>
              <a:cs typeface="Calibri"/>
            </a:endParaRPr>
          </a:p>
          <a:p>
            <a:pPr marL="12700" marR="8890" lvl="1" indent="-8255">
              <a:lnSpc>
                <a:spcPts val="1730"/>
              </a:lnSpc>
              <a:spcBef>
                <a:spcPts val="1019"/>
              </a:spcBef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mirror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assesses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eye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movements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sleep.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Rapid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Eye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Movement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(REM)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non-REM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stages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identified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nature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eye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movements.</a:t>
            </a:r>
            <a:endParaRPr sz="1600">
              <a:latin typeface="Calibri"/>
              <a:cs typeface="Calibri"/>
            </a:endParaRPr>
          </a:p>
          <a:p>
            <a:pPr marL="213995" indent="-201295">
              <a:lnSpc>
                <a:spcPct val="100000"/>
              </a:lnSpc>
              <a:spcBef>
                <a:spcPts val="785"/>
              </a:spcBef>
              <a:buAutoNum type="arabicPeriod" startAt="4"/>
              <a:tabLst>
                <a:tab pos="213995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Security:</a:t>
            </a:r>
            <a:endParaRPr sz="1600">
              <a:latin typeface="Calibri"/>
              <a:cs typeface="Calibri"/>
            </a:endParaRPr>
          </a:p>
          <a:p>
            <a:pPr marL="12700" marR="5080" lvl="1" indent="-8255">
              <a:lnSpc>
                <a:spcPts val="1730"/>
              </a:lnSpc>
              <a:spcBef>
                <a:spcPts val="1025"/>
              </a:spcBef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Given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sensitivity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health-related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facial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mirror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prioritizes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robust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measures.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preferences,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complies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regulations.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Flow</a:t>
            </a:r>
            <a:r>
              <a:rPr spc="-1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423" y="1711451"/>
            <a:ext cx="8255508" cy="2616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42998" y="4502657"/>
            <a:ext cx="885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Functionalities: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detection:</a:t>
            </a:r>
            <a:r>
              <a:rPr sz="1800" b="1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facial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eye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closure,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mouth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position,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movement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estimate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stages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(light,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deep,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REM).</a:t>
            </a:r>
            <a:endParaRPr sz="1800">
              <a:latin typeface="Calibri"/>
              <a:cs typeface="Calibri"/>
            </a:endParaRPr>
          </a:p>
          <a:p>
            <a:pPr marL="12700" marR="5080" indent="5143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insights: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Track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correlate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factors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mood,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activity,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environment.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Recommend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hygiene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adjustments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So,</a:t>
            </a:r>
            <a:r>
              <a:rPr spc="-15" dirty="0"/>
              <a:t> </a:t>
            </a:r>
            <a:r>
              <a:rPr dirty="0"/>
              <a:t>how</a:t>
            </a:r>
            <a:r>
              <a:rPr spc="-2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your</a:t>
            </a:r>
            <a:r>
              <a:rPr spc="-15" dirty="0"/>
              <a:t> </a:t>
            </a:r>
            <a:r>
              <a:rPr dirty="0"/>
              <a:t>solution</a:t>
            </a:r>
            <a:r>
              <a:rPr spc="-10" dirty="0"/>
              <a:t> different?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1086"/>
            <a:ext cx="506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4982845" algn="l"/>
              </a:tabLst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Facial</a:t>
            </a:r>
            <a:r>
              <a:rPr sz="20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Input</a:t>
            </a:r>
            <a:r>
              <a:rPr sz="20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Sensor</a:t>
            </a:r>
            <a:r>
              <a:rPr sz="20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Technology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6767" y="1831086"/>
            <a:ext cx="4615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mirror's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sophisticated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2044141"/>
            <a:ext cx="92373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face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sensors,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detect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minute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variations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skin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tone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facial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258060"/>
            <a:ext cx="7031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features,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deprivation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effects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accurately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identified.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597912"/>
            <a:ext cx="9778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5599430" algn="l"/>
              </a:tabLst>
            </a:pPr>
            <a:r>
              <a:rPr sz="2000" spc="-25" dirty="0">
                <a:solidFill>
                  <a:srgbClr val="FFFFFF"/>
                </a:solidFill>
                <a:latin typeface="Arial Black"/>
                <a:cs typeface="Arial Black"/>
              </a:rPr>
              <a:t>Real-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r>
              <a:rPr sz="20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Sleep</a:t>
            </a:r>
            <a:r>
              <a:rPr sz="20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Quality</a:t>
            </a:r>
            <a:r>
              <a:rPr sz="20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Assessment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Our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mirror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offers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quick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2811272"/>
            <a:ext cx="10126345" cy="8858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marR="5080">
              <a:lnSpc>
                <a:spcPct val="70000"/>
              </a:lnSpc>
              <a:spcBef>
                <a:spcPts val="82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stand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front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it,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contrast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typical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monitoring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equipment.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convenient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unobtrusive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everyday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monitoring.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Integration</a:t>
            </a:r>
            <a:r>
              <a:rPr sz="20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20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Mobile</a:t>
            </a:r>
            <a:r>
              <a:rPr sz="20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monitoring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mirror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seamlessly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integrates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094" y="3579063"/>
            <a:ext cx="99555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dedicated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app,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allowing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track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patterns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receive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personalized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smartphones.</a:t>
            </a:r>
            <a:r>
              <a:rPr sz="2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This integration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enhances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convenience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accessibility,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enabling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anytime,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anywhere.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346194"/>
            <a:ext cx="9791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Nutrition</a:t>
            </a:r>
            <a:r>
              <a:rPr sz="20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Assessment: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Beyond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just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tracking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mirror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0094" y="4559553"/>
            <a:ext cx="1000061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analyzes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facial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expressions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dietary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deficits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brought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insufficient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sleep.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gives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consumers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general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well-being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linking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variations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skin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tone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vitamin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deficiency.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Individualized</a:t>
            </a:r>
            <a:r>
              <a:rPr sz="20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Advice: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integrated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tailored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recommendations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correct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nutritional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imbalances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identified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sleep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patterns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nutritional</a:t>
            </a:r>
            <a:endParaRPr sz="2000">
              <a:latin typeface="Arial MT"/>
              <a:cs typeface="Arial MT"/>
            </a:endParaRPr>
          </a:p>
          <a:p>
            <a:pPr marL="12700" marR="162560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inadequacies.</a:t>
            </a:r>
            <a:r>
              <a:rPr sz="2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advice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involve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food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modifications,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lifestyle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improvements,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customized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skincare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regimens.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95" dirty="0"/>
              <a:t> </a:t>
            </a:r>
            <a:r>
              <a:rPr dirty="0"/>
              <a:t>possible</a:t>
            </a:r>
            <a:r>
              <a:rPr spc="-95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97280" y="3750564"/>
            <a:ext cx="1323340" cy="508000"/>
          </a:xfrm>
          <a:custGeom>
            <a:avLst/>
            <a:gdLst/>
            <a:ahLst/>
            <a:cxnLst/>
            <a:rect l="l" t="t" r="r" b="b"/>
            <a:pathLst>
              <a:path w="1323339" h="508000">
                <a:moveTo>
                  <a:pt x="1119886" y="0"/>
                </a:moveTo>
                <a:lnTo>
                  <a:pt x="0" y="0"/>
                </a:lnTo>
                <a:lnTo>
                  <a:pt x="0" y="507492"/>
                </a:lnTo>
                <a:lnTo>
                  <a:pt x="1119886" y="507492"/>
                </a:lnTo>
                <a:lnTo>
                  <a:pt x="1322832" y="253746"/>
                </a:lnTo>
                <a:lnTo>
                  <a:pt x="111988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1060" y="3809238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696" y="2644901"/>
            <a:ext cx="177736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77825" marR="5080" indent="-365760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AI-Powered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Sleep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Stage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Classification: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09673" y="3216910"/>
            <a:ext cx="2595880" cy="1052195"/>
            <a:chOff x="1709673" y="3216910"/>
            <a:chExt cx="2595880" cy="1052195"/>
          </a:xfrm>
        </p:grpSpPr>
        <p:sp>
          <p:nvSpPr>
            <p:cNvPr id="7" name="object 7"/>
            <p:cNvSpPr/>
            <p:nvPr/>
          </p:nvSpPr>
          <p:spPr>
            <a:xfrm>
              <a:off x="2419603" y="4001262"/>
              <a:ext cx="521334" cy="3810"/>
            </a:xfrm>
            <a:custGeom>
              <a:avLst/>
              <a:gdLst/>
              <a:ahLst/>
              <a:cxnLst/>
              <a:rect l="l" t="t" r="r" b="b"/>
              <a:pathLst>
                <a:path w="521335" h="3810">
                  <a:moveTo>
                    <a:pt x="0" y="3556"/>
                  </a:moveTo>
                  <a:lnTo>
                    <a:pt x="521081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8695" y="3314700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0"/>
                  </a:moveTo>
                  <a:lnTo>
                    <a:pt x="0" y="423672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673" y="3216910"/>
              <a:ext cx="98043" cy="96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41319" y="3739896"/>
              <a:ext cx="1358265" cy="523240"/>
            </a:xfrm>
            <a:custGeom>
              <a:avLst/>
              <a:gdLst/>
              <a:ahLst/>
              <a:cxnLst/>
              <a:rect l="l" t="t" r="r" b="b"/>
              <a:pathLst>
                <a:path w="1358264" h="523239">
                  <a:moveTo>
                    <a:pt x="1148842" y="0"/>
                  </a:moveTo>
                  <a:lnTo>
                    <a:pt x="209042" y="0"/>
                  </a:lnTo>
                  <a:lnTo>
                    <a:pt x="0" y="261365"/>
                  </a:lnTo>
                  <a:lnTo>
                    <a:pt x="209042" y="522731"/>
                  </a:lnTo>
                  <a:lnTo>
                    <a:pt x="1148842" y="522731"/>
                  </a:lnTo>
                  <a:lnTo>
                    <a:pt x="1357883" y="261365"/>
                  </a:lnTo>
                  <a:lnTo>
                    <a:pt x="1148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1319" y="3739896"/>
              <a:ext cx="1358265" cy="523240"/>
            </a:xfrm>
            <a:custGeom>
              <a:avLst/>
              <a:gdLst/>
              <a:ahLst/>
              <a:cxnLst/>
              <a:rect l="l" t="t" r="r" b="b"/>
              <a:pathLst>
                <a:path w="1358264" h="523239">
                  <a:moveTo>
                    <a:pt x="0" y="261365"/>
                  </a:moveTo>
                  <a:lnTo>
                    <a:pt x="209042" y="0"/>
                  </a:lnTo>
                  <a:lnTo>
                    <a:pt x="1148842" y="0"/>
                  </a:lnTo>
                  <a:lnTo>
                    <a:pt x="1357883" y="261365"/>
                  </a:lnTo>
                  <a:lnTo>
                    <a:pt x="1148842" y="522731"/>
                  </a:lnTo>
                  <a:lnTo>
                    <a:pt x="209042" y="522731"/>
                  </a:lnTo>
                  <a:lnTo>
                    <a:pt x="0" y="26136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42538" y="380525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4079" y="4866894"/>
            <a:ext cx="191452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39395" marR="5080" indent="-227329">
              <a:lnSpc>
                <a:spcPts val="154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Disorder</a:t>
            </a:r>
            <a:r>
              <a:rPr sz="1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Treatment Recommendations: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70478" y="3854196"/>
            <a:ext cx="2318385" cy="935990"/>
            <a:chOff x="3570478" y="3854196"/>
            <a:chExt cx="2318385" cy="935990"/>
          </a:xfrm>
        </p:grpSpPr>
        <p:sp>
          <p:nvSpPr>
            <p:cNvPr id="15" name="object 15"/>
            <p:cNvSpPr/>
            <p:nvPr/>
          </p:nvSpPr>
          <p:spPr>
            <a:xfrm>
              <a:off x="4299204" y="4002024"/>
              <a:ext cx="493395" cy="0"/>
            </a:xfrm>
            <a:custGeom>
              <a:avLst/>
              <a:gdLst/>
              <a:ahLst/>
              <a:cxnLst/>
              <a:rect l="l" t="t" r="r" b="b"/>
              <a:pathLst>
                <a:path w="493395">
                  <a:moveTo>
                    <a:pt x="0" y="0"/>
                  </a:moveTo>
                  <a:lnTo>
                    <a:pt x="492887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19500" y="4262628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434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0478" y="4690618"/>
              <a:ext cx="99568" cy="995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92980" y="3854196"/>
              <a:ext cx="1096010" cy="294640"/>
            </a:xfrm>
            <a:custGeom>
              <a:avLst/>
              <a:gdLst/>
              <a:ahLst/>
              <a:cxnLst/>
              <a:rect l="l" t="t" r="r" b="b"/>
              <a:pathLst>
                <a:path w="1096010" h="294639">
                  <a:moveTo>
                    <a:pt x="978154" y="0"/>
                  </a:moveTo>
                  <a:lnTo>
                    <a:pt x="117602" y="0"/>
                  </a:lnTo>
                  <a:lnTo>
                    <a:pt x="0" y="147065"/>
                  </a:lnTo>
                  <a:lnTo>
                    <a:pt x="117602" y="294131"/>
                  </a:lnTo>
                  <a:lnTo>
                    <a:pt x="978154" y="294131"/>
                  </a:lnTo>
                  <a:lnTo>
                    <a:pt x="1095756" y="147065"/>
                  </a:lnTo>
                  <a:lnTo>
                    <a:pt x="978154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62753" y="380525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9620" y="2129027"/>
            <a:ext cx="1521460" cy="786765"/>
          </a:xfrm>
          <a:custGeom>
            <a:avLst/>
            <a:gdLst/>
            <a:ahLst/>
            <a:cxnLst/>
            <a:rect l="l" t="t" r="r" b="b"/>
            <a:pathLst>
              <a:path w="1521460" h="786764">
                <a:moveTo>
                  <a:pt x="1324355" y="0"/>
                </a:moveTo>
                <a:lnTo>
                  <a:pt x="196595" y="0"/>
                </a:lnTo>
                <a:lnTo>
                  <a:pt x="0" y="393192"/>
                </a:lnTo>
                <a:lnTo>
                  <a:pt x="196595" y="786384"/>
                </a:lnTo>
                <a:lnTo>
                  <a:pt x="1324355" y="786384"/>
                </a:lnTo>
                <a:lnTo>
                  <a:pt x="1520952" y="393192"/>
                </a:lnTo>
                <a:lnTo>
                  <a:pt x="13243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03775" y="2186177"/>
            <a:ext cx="107124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ctr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latin typeface="Calibri"/>
                <a:cs typeface="Calibri"/>
              </a:rPr>
              <a:t>Voice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Analysis </a:t>
            </a: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Sleep Disorders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98694" y="3230626"/>
            <a:ext cx="2409825" cy="1032510"/>
            <a:chOff x="5298694" y="3230626"/>
            <a:chExt cx="2409825" cy="1032510"/>
          </a:xfrm>
        </p:grpSpPr>
        <p:sp>
          <p:nvSpPr>
            <p:cNvPr id="23" name="object 23"/>
            <p:cNvSpPr/>
            <p:nvPr/>
          </p:nvSpPr>
          <p:spPr>
            <a:xfrm>
              <a:off x="5888736" y="4002024"/>
              <a:ext cx="461645" cy="0"/>
            </a:xfrm>
            <a:custGeom>
              <a:avLst/>
              <a:gdLst/>
              <a:ahLst/>
              <a:cxnLst/>
              <a:rect l="l" t="t" r="r" b="b"/>
              <a:pathLst>
                <a:path w="461645">
                  <a:moveTo>
                    <a:pt x="0" y="0"/>
                  </a:moveTo>
                  <a:lnTo>
                    <a:pt x="461644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0096" y="3400044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5">
                  <a:moveTo>
                    <a:pt x="0" y="0"/>
                  </a:moveTo>
                  <a:lnTo>
                    <a:pt x="0" y="245363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5044" y="3236976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5" h="48895">
                  <a:moveTo>
                    <a:pt x="35051" y="0"/>
                  </a:moveTo>
                  <a:lnTo>
                    <a:pt x="0" y="48768"/>
                  </a:lnTo>
                  <a:lnTo>
                    <a:pt x="70103" y="48768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5044" y="3236976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5" h="48895">
                  <a:moveTo>
                    <a:pt x="0" y="48768"/>
                  </a:moveTo>
                  <a:lnTo>
                    <a:pt x="35051" y="0"/>
                  </a:lnTo>
                  <a:lnTo>
                    <a:pt x="70103" y="48768"/>
                  </a:lnTo>
                  <a:lnTo>
                    <a:pt x="0" y="487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0508" y="3739896"/>
              <a:ext cx="1358265" cy="523240"/>
            </a:xfrm>
            <a:custGeom>
              <a:avLst/>
              <a:gdLst/>
              <a:ahLst/>
              <a:cxnLst/>
              <a:rect l="l" t="t" r="r" b="b"/>
              <a:pathLst>
                <a:path w="1358265" h="523239">
                  <a:moveTo>
                    <a:pt x="1148841" y="0"/>
                  </a:moveTo>
                  <a:lnTo>
                    <a:pt x="209041" y="0"/>
                  </a:lnTo>
                  <a:lnTo>
                    <a:pt x="0" y="261365"/>
                  </a:lnTo>
                  <a:lnTo>
                    <a:pt x="209041" y="522731"/>
                  </a:lnTo>
                  <a:lnTo>
                    <a:pt x="1148841" y="522731"/>
                  </a:lnTo>
                  <a:lnTo>
                    <a:pt x="1357884" y="261365"/>
                  </a:lnTo>
                  <a:lnTo>
                    <a:pt x="11488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52233" y="380525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4194" y="4866894"/>
            <a:ext cx="18103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9230" marR="5080" indent="-177165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Nutritional Recommendations: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79666" y="3739896"/>
            <a:ext cx="2615565" cy="1050290"/>
            <a:chOff x="6979666" y="3739896"/>
            <a:chExt cx="2615565" cy="1050290"/>
          </a:xfrm>
        </p:grpSpPr>
        <p:sp>
          <p:nvSpPr>
            <p:cNvPr id="31" name="object 31"/>
            <p:cNvSpPr/>
            <p:nvPr/>
          </p:nvSpPr>
          <p:spPr>
            <a:xfrm>
              <a:off x="7708392" y="4002024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20">
                  <a:moveTo>
                    <a:pt x="0" y="0"/>
                  </a:moveTo>
                  <a:lnTo>
                    <a:pt x="528319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8688" y="4262628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434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9666" y="4690618"/>
              <a:ext cx="99567" cy="9956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237220" y="3739896"/>
              <a:ext cx="1358265" cy="523240"/>
            </a:xfrm>
            <a:custGeom>
              <a:avLst/>
              <a:gdLst/>
              <a:ahLst/>
              <a:cxnLst/>
              <a:rect l="l" t="t" r="r" b="b"/>
              <a:pathLst>
                <a:path w="1358265" h="523239">
                  <a:moveTo>
                    <a:pt x="1148841" y="0"/>
                  </a:moveTo>
                  <a:lnTo>
                    <a:pt x="209041" y="0"/>
                  </a:lnTo>
                  <a:lnTo>
                    <a:pt x="0" y="261365"/>
                  </a:lnTo>
                  <a:lnTo>
                    <a:pt x="209041" y="522731"/>
                  </a:lnTo>
                  <a:lnTo>
                    <a:pt x="1148841" y="522731"/>
                  </a:lnTo>
                  <a:lnTo>
                    <a:pt x="1357883" y="261365"/>
                  </a:lnTo>
                  <a:lnTo>
                    <a:pt x="11488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839327" y="380525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08695" y="2660395"/>
            <a:ext cx="161734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07950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Collaboration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Providers</a:t>
            </a:r>
            <a:r>
              <a:rPr sz="1400" b="1" spc="-1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66378" y="3212338"/>
            <a:ext cx="2176780" cy="995680"/>
            <a:chOff x="8866378" y="3212338"/>
            <a:chExt cx="2176780" cy="995680"/>
          </a:xfrm>
        </p:grpSpPr>
        <p:sp>
          <p:nvSpPr>
            <p:cNvPr id="38" name="object 38"/>
            <p:cNvSpPr/>
            <p:nvPr/>
          </p:nvSpPr>
          <p:spPr>
            <a:xfrm>
              <a:off x="9595358" y="4001262"/>
              <a:ext cx="374015" cy="6350"/>
            </a:xfrm>
            <a:custGeom>
              <a:avLst/>
              <a:gdLst/>
              <a:ahLst/>
              <a:cxnLst/>
              <a:rect l="l" t="t" r="r" b="b"/>
              <a:pathLst>
                <a:path w="374015" h="6350">
                  <a:moveTo>
                    <a:pt x="0" y="0"/>
                  </a:moveTo>
                  <a:lnTo>
                    <a:pt x="373761" y="6095"/>
                  </a:lnTo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5400" y="3305556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434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378" y="3212338"/>
              <a:ext cx="99568" cy="9956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968484" y="3806952"/>
              <a:ext cx="1074420" cy="401320"/>
            </a:xfrm>
            <a:custGeom>
              <a:avLst/>
              <a:gdLst/>
              <a:ahLst/>
              <a:cxnLst/>
              <a:rect l="l" t="t" r="r" b="b"/>
              <a:pathLst>
                <a:path w="1074420" h="401320">
                  <a:moveTo>
                    <a:pt x="1074420" y="0"/>
                  </a:moveTo>
                  <a:lnTo>
                    <a:pt x="160274" y="0"/>
                  </a:lnTo>
                  <a:lnTo>
                    <a:pt x="0" y="200406"/>
                  </a:lnTo>
                  <a:lnTo>
                    <a:pt x="160274" y="400812"/>
                  </a:lnTo>
                  <a:lnTo>
                    <a:pt x="1074420" y="400812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469371" y="3811346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759695" y="4953000"/>
            <a:ext cx="1492250" cy="1068705"/>
          </a:xfrm>
          <a:custGeom>
            <a:avLst/>
            <a:gdLst/>
            <a:ahLst/>
            <a:cxnLst/>
            <a:rect l="l" t="t" r="r" b="b"/>
            <a:pathLst>
              <a:path w="1492250" h="1068704">
                <a:moveTo>
                  <a:pt x="1224914" y="0"/>
                </a:moveTo>
                <a:lnTo>
                  <a:pt x="267080" y="0"/>
                </a:lnTo>
                <a:lnTo>
                  <a:pt x="0" y="534162"/>
                </a:lnTo>
                <a:lnTo>
                  <a:pt x="267080" y="1068324"/>
                </a:lnTo>
                <a:lnTo>
                  <a:pt x="1224914" y="1068324"/>
                </a:lnTo>
                <a:lnTo>
                  <a:pt x="1491996" y="534162"/>
                </a:lnTo>
                <a:lnTo>
                  <a:pt x="12249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079481" y="5188077"/>
            <a:ext cx="85725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2540" algn="ctr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latin typeface="Calibri"/>
                <a:cs typeface="Calibri"/>
              </a:rPr>
              <a:t>Long-</a:t>
            </a:r>
            <a:r>
              <a:rPr sz="1400" b="1" spc="-20" dirty="0">
                <a:latin typeface="Calibri"/>
                <a:cs typeface="Calibri"/>
              </a:rPr>
              <a:t>Term </a:t>
            </a:r>
            <a:r>
              <a:rPr sz="1400" b="1" spc="-10" dirty="0">
                <a:latin typeface="Calibri"/>
                <a:cs typeface="Calibri"/>
              </a:rPr>
              <a:t>Health Predictions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465054" y="4319015"/>
            <a:ext cx="81280" cy="468630"/>
            <a:chOff x="10465054" y="4319015"/>
            <a:chExt cx="81280" cy="468630"/>
          </a:xfrm>
        </p:grpSpPr>
        <p:sp>
          <p:nvSpPr>
            <p:cNvPr id="46" name="object 46"/>
            <p:cNvSpPr/>
            <p:nvPr/>
          </p:nvSpPr>
          <p:spPr>
            <a:xfrm>
              <a:off x="10506456" y="4319015"/>
              <a:ext cx="0" cy="334010"/>
            </a:xfrm>
            <a:custGeom>
              <a:avLst/>
              <a:gdLst/>
              <a:ahLst/>
              <a:cxnLst/>
              <a:rect l="l" t="t" r="r" b="b"/>
              <a:pathLst>
                <a:path h="334010">
                  <a:moveTo>
                    <a:pt x="0" y="0"/>
                  </a:moveTo>
                  <a:lnTo>
                    <a:pt x="0" y="333755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5054" y="4707381"/>
              <a:ext cx="81279" cy="79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21546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133599"/>
              <a:ext cx="12192000" cy="4724400"/>
            </a:xfrm>
            <a:custGeom>
              <a:avLst/>
              <a:gdLst/>
              <a:ahLst/>
              <a:cxnLst/>
              <a:rect l="l" t="t" r="r" b="b"/>
              <a:pathLst>
                <a:path w="12192000" h="4724400">
                  <a:moveTo>
                    <a:pt x="1219200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12192000" y="4724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2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6579" y="1921713"/>
              <a:ext cx="3190494" cy="47632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6620" y="2139695"/>
              <a:ext cx="2570988" cy="41437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24455"/>
              <a:ext cx="224802" cy="29039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55" y="2124455"/>
              <a:ext cx="226314" cy="29039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411" y="2124455"/>
              <a:ext cx="226313" cy="29039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8583" y="2124455"/>
              <a:ext cx="226314" cy="29039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9532" y="2124455"/>
              <a:ext cx="226313" cy="29039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6335" y="2124455"/>
              <a:ext cx="226313" cy="29039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4507" y="2124455"/>
              <a:ext cx="451866" cy="29039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7128" y="2124455"/>
              <a:ext cx="226314" cy="29039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11995" y="2124455"/>
              <a:ext cx="226314" cy="29039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2523" y="2124455"/>
              <a:ext cx="226314" cy="29039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5544" y="2124455"/>
              <a:ext cx="226313" cy="29039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3451" y="2124455"/>
              <a:ext cx="226313" cy="29039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4291" y="2124455"/>
              <a:ext cx="675894" cy="29039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279" y="2124455"/>
              <a:ext cx="1014221" cy="29039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9267" y="2124455"/>
              <a:ext cx="675893" cy="29039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1359" y="2124455"/>
              <a:ext cx="226313" cy="290398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6491" y="2124455"/>
              <a:ext cx="226313" cy="290398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9111" y="2124455"/>
              <a:ext cx="451853" cy="290398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1731" y="2124455"/>
              <a:ext cx="1014222" cy="290398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63100" y="2124455"/>
              <a:ext cx="563118" cy="29039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2571" y="2124455"/>
              <a:ext cx="224802" cy="2903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8231" y="2124455"/>
              <a:ext cx="563118" cy="290398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61203" y="2124455"/>
              <a:ext cx="6026658" cy="29039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6227" y="1953767"/>
              <a:ext cx="2251710" cy="29039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3135" y="2097023"/>
              <a:ext cx="1523237" cy="290398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7207" y="2097023"/>
              <a:ext cx="855725" cy="29039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016" y="105155"/>
              <a:ext cx="1805939" cy="180594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8616" y="333756"/>
              <a:ext cx="1355598" cy="135559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29000" y="381000"/>
              <a:ext cx="2596896" cy="5943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87367" y="381000"/>
              <a:ext cx="519684" cy="5227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96055" y="841247"/>
              <a:ext cx="1110996" cy="427939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40935" y="425195"/>
              <a:ext cx="1584960" cy="58994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8411" y="645159"/>
              <a:ext cx="475614" cy="7853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2144267"/>
              <a:ext cx="12192000" cy="41322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52644" y="5715000"/>
              <a:ext cx="114300" cy="1158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00688" y="6106838"/>
              <a:ext cx="43261" cy="432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28582" y="5986390"/>
              <a:ext cx="86451" cy="8642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28795" y="6052528"/>
              <a:ext cx="110785" cy="11575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99667" y="5909156"/>
              <a:ext cx="96910" cy="7328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30167" y="376427"/>
              <a:ext cx="1334262" cy="174117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427476" y="861060"/>
              <a:ext cx="2582545" cy="4239895"/>
            </a:xfrm>
            <a:custGeom>
              <a:avLst/>
              <a:gdLst/>
              <a:ahLst/>
              <a:cxnLst/>
              <a:rect l="l" t="t" r="r" b="b"/>
              <a:pathLst>
                <a:path w="2582545" h="4239895">
                  <a:moveTo>
                    <a:pt x="733044" y="0"/>
                  </a:moveTo>
                  <a:lnTo>
                    <a:pt x="1808352" y="1650"/>
                  </a:lnTo>
                </a:path>
                <a:path w="2582545" h="4239895">
                  <a:moveTo>
                    <a:pt x="495300" y="313943"/>
                  </a:moveTo>
                  <a:lnTo>
                    <a:pt x="1985390" y="315594"/>
                  </a:lnTo>
                </a:path>
                <a:path w="2582545" h="4239895">
                  <a:moveTo>
                    <a:pt x="304800" y="626363"/>
                  </a:moveTo>
                  <a:lnTo>
                    <a:pt x="2129409" y="628014"/>
                  </a:lnTo>
                </a:path>
                <a:path w="2582545" h="4239895">
                  <a:moveTo>
                    <a:pt x="182879" y="940307"/>
                  </a:moveTo>
                  <a:lnTo>
                    <a:pt x="2426589" y="941959"/>
                  </a:lnTo>
                </a:path>
                <a:path w="2582545" h="4239895">
                  <a:moveTo>
                    <a:pt x="64008" y="2014727"/>
                  </a:moveTo>
                  <a:lnTo>
                    <a:pt x="2531999" y="2016378"/>
                  </a:lnTo>
                </a:path>
                <a:path w="2582545" h="4239895">
                  <a:moveTo>
                    <a:pt x="195072" y="2753867"/>
                  </a:moveTo>
                  <a:lnTo>
                    <a:pt x="2437384" y="2755519"/>
                  </a:lnTo>
                </a:path>
                <a:path w="2582545" h="4239895">
                  <a:moveTo>
                    <a:pt x="416051" y="3496055"/>
                  </a:moveTo>
                  <a:lnTo>
                    <a:pt x="2147443" y="3497706"/>
                  </a:lnTo>
                </a:path>
                <a:path w="2582545" h="4239895">
                  <a:moveTo>
                    <a:pt x="551688" y="4238244"/>
                  </a:moveTo>
                  <a:lnTo>
                    <a:pt x="1969897" y="4239895"/>
                  </a:lnTo>
                </a:path>
                <a:path w="2582545" h="4239895">
                  <a:moveTo>
                    <a:pt x="0" y="1274064"/>
                  </a:moveTo>
                  <a:lnTo>
                    <a:pt x="2582291" y="1275714"/>
                  </a:lnTo>
                </a:path>
              </a:pathLst>
            </a:custGeom>
            <a:ln w="63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8800" y="3168395"/>
              <a:ext cx="2209800" cy="1632585"/>
            </a:xfrm>
            <a:custGeom>
              <a:avLst/>
              <a:gdLst/>
              <a:ahLst/>
              <a:cxnLst/>
              <a:rect l="l" t="t" r="r" b="b"/>
              <a:pathLst>
                <a:path w="2209800" h="1632585">
                  <a:moveTo>
                    <a:pt x="576961" y="816610"/>
                  </a:moveTo>
                  <a:lnTo>
                    <a:pt x="74917" y="815200"/>
                  </a:lnTo>
                  <a:lnTo>
                    <a:pt x="73228" y="806704"/>
                  </a:lnTo>
                  <a:lnTo>
                    <a:pt x="65112" y="794550"/>
                  </a:lnTo>
                  <a:lnTo>
                    <a:pt x="53047" y="786345"/>
                  </a:lnTo>
                  <a:lnTo>
                    <a:pt x="38227" y="783336"/>
                  </a:lnTo>
                  <a:lnTo>
                    <a:pt x="23355" y="786307"/>
                  </a:lnTo>
                  <a:lnTo>
                    <a:pt x="11201" y="794423"/>
                  </a:lnTo>
                  <a:lnTo>
                    <a:pt x="2997" y="806488"/>
                  </a:lnTo>
                  <a:lnTo>
                    <a:pt x="0" y="821309"/>
                  </a:lnTo>
                  <a:lnTo>
                    <a:pt x="2959" y="836180"/>
                  </a:lnTo>
                  <a:lnTo>
                    <a:pt x="11074" y="848334"/>
                  </a:lnTo>
                  <a:lnTo>
                    <a:pt x="23139" y="856538"/>
                  </a:lnTo>
                  <a:lnTo>
                    <a:pt x="37973" y="859536"/>
                  </a:lnTo>
                  <a:lnTo>
                    <a:pt x="52832" y="856576"/>
                  </a:lnTo>
                  <a:lnTo>
                    <a:pt x="64985" y="848461"/>
                  </a:lnTo>
                  <a:lnTo>
                    <a:pt x="73190" y="836396"/>
                  </a:lnTo>
                  <a:lnTo>
                    <a:pt x="74904" y="827900"/>
                  </a:lnTo>
                  <a:lnTo>
                    <a:pt x="576961" y="829310"/>
                  </a:lnTo>
                  <a:lnTo>
                    <a:pt x="576961" y="816610"/>
                  </a:lnTo>
                  <a:close/>
                </a:path>
                <a:path w="2209800" h="1632585">
                  <a:moveTo>
                    <a:pt x="2209800" y="816102"/>
                  </a:moveTo>
                  <a:lnTo>
                    <a:pt x="2208403" y="768159"/>
                  </a:lnTo>
                  <a:lnTo>
                    <a:pt x="2204301" y="720928"/>
                  </a:lnTo>
                  <a:lnTo>
                    <a:pt x="2197557" y="674522"/>
                  </a:lnTo>
                  <a:lnTo>
                    <a:pt x="2188235" y="628980"/>
                  </a:lnTo>
                  <a:lnTo>
                    <a:pt x="2176437" y="584403"/>
                  </a:lnTo>
                  <a:lnTo>
                    <a:pt x="2162213" y="540867"/>
                  </a:lnTo>
                  <a:lnTo>
                    <a:pt x="2145665" y="498449"/>
                  </a:lnTo>
                  <a:lnTo>
                    <a:pt x="2126843" y="457200"/>
                  </a:lnTo>
                  <a:lnTo>
                    <a:pt x="2105850" y="417233"/>
                  </a:lnTo>
                  <a:lnTo>
                    <a:pt x="2082736" y="378599"/>
                  </a:lnTo>
                  <a:lnTo>
                    <a:pt x="2057603" y="341388"/>
                  </a:lnTo>
                  <a:lnTo>
                    <a:pt x="2030501" y="305676"/>
                  </a:lnTo>
                  <a:lnTo>
                    <a:pt x="2001532" y="271538"/>
                  </a:lnTo>
                  <a:lnTo>
                    <a:pt x="1970760" y="239039"/>
                  </a:lnTo>
                  <a:lnTo>
                    <a:pt x="1938261" y="208267"/>
                  </a:lnTo>
                  <a:lnTo>
                    <a:pt x="1904123" y="179298"/>
                  </a:lnTo>
                  <a:lnTo>
                    <a:pt x="1868411" y="152196"/>
                  </a:lnTo>
                  <a:lnTo>
                    <a:pt x="1831200" y="127063"/>
                  </a:lnTo>
                  <a:lnTo>
                    <a:pt x="1792566" y="103949"/>
                  </a:lnTo>
                  <a:lnTo>
                    <a:pt x="1752600" y="82956"/>
                  </a:lnTo>
                  <a:lnTo>
                    <a:pt x="1711350" y="64135"/>
                  </a:lnTo>
                  <a:lnTo>
                    <a:pt x="1668932" y="47586"/>
                  </a:lnTo>
                  <a:lnTo>
                    <a:pt x="1625396" y="33362"/>
                  </a:lnTo>
                  <a:lnTo>
                    <a:pt x="1580819" y="21564"/>
                  </a:lnTo>
                  <a:lnTo>
                    <a:pt x="1535277" y="12242"/>
                  </a:lnTo>
                  <a:lnTo>
                    <a:pt x="1488871" y="5499"/>
                  </a:lnTo>
                  <a:lnTo>
                    <a:pt x="1441640" y="1397"/>
                  </a:lnTo>
                  <a:lnTo>
                    <a:pt x="1393698" y="0"/>
                  </a:lnTo>
                  <a:lnTo>
                    <a:pt x="1345742" y="1397"/>
                  </a:lnTo>
                  <a:lnTo>
                    <a:pt x="1298511" y="5499"/>
                  </a:lnTo>
                  <a:lnTo>
                    <a:pt x="1252105" y="12242"/>
                  </a:lnTo>
                  <a:lnTo>
                    <a:pt x="1206563" y="21564"/>
                  </a:lnTo>
                  <a:lnTo>
                    <a:pt x="1161986" y="33362"/>
                  </a:lnTo>
                  <a:lnTo>
                    <a:pt x="1118450" y="47586"/>
                  </a:lnTo>
                  <a:lnTo>
                    <a:pt x="1076032" y="64135"/>
                  </a:lnTo>
                  <a:lnTo>
                    <a:pt x="1034796" y="82956"/>
                  </a:lnTo>
                  <a:lnTo>
                    <a:pt x="994816" y="103949"/>
                  </a:lnTo>
                  <a:lnTo>
                    <a:pt x="956183" y="127063"/>
                  </a:lnTo>
                  <a:lnTo>
                    <a:pt x="918972" y="152196"/>
                  </a:lnTo>
                  <a:lnTo>
                    <a:pt x="883259" y="179298"/>
                  </a:lnTo>
                  <a:lnTo>
                    <a:pt x="849122" y="208267"/>
                  </a:lnTo>
                  <a:lnTo>
                    <a:pt x="816622" y="239039"/>
                  </a:lnTo>
                  <a:lnTo>
                    <a:pt x="785850" y="271538"/>
                  </a:lnTo>
                  <a:lnTo>
                    <a:pt x="756881" y="305676"/>
                  </a:lnTo>
                  <a:lnTo>
                    <a:pt x="729780" y="341388"/>
                  </a:lnTo>
                  <a:lnTo>
                    <a:pt x="704646" y="378599"/>
                  </a:lnTo>
                  <a:lnTo>
                    <a:pt x="681532" y="417233"/>
                  </a:lnTo>
                  <a:lnTo>
                    <a:pt x="660539" y="457212"/>
                  </a:lnTo>
                  <a:lnTo>
                    <a:pt x="641718" y="498449"/>
                  </a:lnTo>
                  <a:lnTo>
                    <a:pt x="625170" y="540867"/>
                  </a:lnTo>
                  <a:lnTo>
                    <a:pt x="610946" y="584403"/>
                  </a:lnTo>
                  <a:lnTo>
                    <a:pt x="599147" y="628980"/>
                  </a:lnTo>
                  <a:lnTo>
                    <a:pt x="589826" y="674522"/>
                  </a:lnTo>
                  <a:lnTo>
                    <a:pt x="583082" y="720928"/>
                  </a:lnTo>
                  <a:lnTo>
                    <a:pt x="578980" y="768159"/>
                  </a:lnTo>
                  <a:lnTo>
                    <a:pt x="577596" y="816102"/>
                  </a:lnTo>
                  <a:lnTo>
                    <a:pt x="578980" y="864057"/>
                  </a:lnTo>
                  <a:lnTo>
                    <a:pt x="583082" y="911288"/>
                  </a:lnTo>
                  <a:lnTo>
                    <a:pt x="589826" y="957694"/>
                  </a:lnTo>
                  <a:lnTo>
                    <a:pt x="599147" y="1003236"/>
                  </a:lnTo>
                  <a:lnTo>
                    <a:pt x="610946" y="1047813"/>
                  </a:lnTo>
                  <a:lnTo>
                    <a:pt x="625170" y="1091349"/>
                  </a:lnTo>
                  <a:lnTo>
                    <a:pt x="641718" y="1133767"/>
                  </a:lnTo>
                  <a:lnTo>
                    <a:pt x="660539" y="1175004"/>
                  </a:lnTo>
                  <a:lnTo>
                    <a:pt x="681532" y="1214983"/>
                  </a:lnTo>
                  <a:lnTo>
                    <a:pt x="704646" y="1253617"/>
                  </a:lnTo>
                  <a:lnTo>
                    <a:pt x="729780" y="1290828"/>
                  </a:lnTo>
                  <a:lnTo>
                    <a:pt x="756881" y="1326540"/>
                  </a:lnTo>
                  <a:lnTo>
                    <a:pt x="785850" y="1360678"/>
                  </a:lnTo>
                  <a:lnTo>
                    <a:pt x="816622" y="1393177"/>
                  </a:lnTo>
                  <a:lnTo>
                    <a:pt x="849122" y="1423949"/>
                  </a:lnTo>
                  <a:lnTo>
                    <a:pt x="883259" y="1452918"/>
                  </a:lnTo>
                  <a:lnTo>
                    <a:pt x="918972" y="1480019"/>
                  </a:lnTo>
                  <a:lnTo>
                    <a:pt x="956183" y="1505153"/>
                  </a:lnTo>
                  <a:lnTo>
                    <a:pt x="994816" y="1528267"/>
                  </a:lnTo>
                  <a:lnTo>
                    <a:pt x="1034796" y="1549260"/>
                  </a:lnTo>
                  <a:lnTo>
                    <a:pt x="1076032" y="1568081"/>
                  </a:lnTo>
                  <a:lnTo>
                    <a:pt x="1118450" y="1584629"/>
                  </a:lnTo>
                  <a:lnTo>
                    <a:pt x="1161986" y="1598853"/>
                  </a:lnTo>
                  <a:lnTo>
                    <a:pt x="1206563" y="1610652"/>
                  </a:lnTo>
                  <a:lnTo>
                    <a:pt x="1252105" y="1619973"/>
                  </a:lnTo>
                  <a:lnTo>
                    <a:pt x="1298511" y="1626717"/>
                  </a:lnTo>
                  <a:lnTo>
                    <a:pt x="1345742" y="1630819"/>
                  </a:lnTo>
                  <a:lnTo>
                    <a:pt x="1393698" y="1632204"/>
                  </a:lnTo>
                  <a:lnTo>
                    <a:pt x="1441640" y="1630819"/>
                  </a:lnTo>
                  <a:lnTo>
                    <a:pt x="1488871" y="1626717"/>
                  </a:lnTo>
                  <a:lnTo>
                    <a:pt x="1535277" y="1619973"/>
                  </a:lnTo>
                  <a:lnTo>
                    <a:pt x="1580819" y="1610652"/>
                  </a:lnTo>
                  <a:lnTo>
                    <a:pt x="1625396" y="1598853"/>
                  </a:lnTo>
                  <a:lnTo>
                    <a:pt x="1668932" y="1584629"/>
                  </a:lnTo>
                  <a:lnTo>
                    <a:pt x="1711350" y="1568081"/>
                  </a:lnTo>
                  <a:lnTo>
                    <a:pt x="1752600" y="1549260"/>
                  </a:lnTo>
                  <a:lnTo>
                    <a:pt x="1792566" y="1528267"/>
                  </a:lnTo>
                  <a:lnTo>
                    <a:pt x="1831200" y="1505153"/>
                  </a:lnTo>
                  <a:lnTo>
                    <a:pt x="1868411" y="1480019"/>
                  </a:lnTo>
                  <a:lnTo>
                    <a:pt x="1904123" y="1452918"/>
                  </a:lnTo>
                  <a:lnTo>
                    <a:pt x="1938261" y="1423949"/>
                  </a:lnTo>
                  <a:lnTo>
                    <a:pt x="1970760" y="1393177"/>
                  </a:lnTo>
                  <a:lnTo>
                    <a:pt x="2001532" y="1360678"/>
                  </a:lnTo>
                  <a:lnTo>
                    <a:pt x="2030501" y="1326540"/>
                  </a:lnTo>
                  <a:lnTo>
                    <a:pt x="2057603" y="1290828"/>
                  </a:lnTo>
                  <a:lnTo>
                    <a:pt x="2082736" y="1253617"/>
                  </a:lnTo>
                  <a:lnTo>
                    <a:pt x="2105850" y="1214983"/>
                  </a:lnTo>
                  <a:lnTo>
                    <a:pt x="2126843" y="1175004"/>
                  </a:lnTo>
                  <a:lnTo>
                    <a:pt x="2145665" y="1133767"/>
                  </a:lnTo>
                  <a:lnTo>
                    <a:pt x="2162213" y="1091349"/>
                  </a:lnTo>
                  <a:lnTo>
                    <a:pt x="2176437" y="1047813"/>
                  </a:lnTo>
                  <a:lnTo>
                    <a:pt x="2188235" y="1003236"/>
                  </a:lnTo>
                  <a:lnTo>
                    <a:pt x="2197557" y="957694"/>
                  </a:lnTo>
                  <a:lnTo>
                    <a:pt x="2204301" y="911288"/>
                  </a:lnTo>
                  <a:lnTo>
                    <a:pt x="2208403" y="864057"/>
                  </a:lnTo>
                  <a:lnTo>
                    <a:pt x="2209800" y="816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16396" y="3168395"/>
              <a:ext cx="1632585" cy="1632585"/>
            </a:xfrm>
            <a:custGeom>
              <a:avLst/>
              <a:gdLst/>
              <a:ahLst/>
              <a:cxnLst/>
              <a:rect l="l" t="t" r="r" b="b"/>
              <a:pathLst>
                <a:path w="1632584" h="1632585">
                  <a:moveTo>
                    <a:pt x="0" y="816101"/>
                  </a:moveTo>
                  <a:lnTo>
                    <a:pt x="1385" y="768149"/>
                  </a:lnTo>
                  <a:lnTo>
                    <a:pt x="5490" y="720926"/>
                  </a:lnTo>
                  <a:lnTo>
                    <a:pt x="12238" y="674510"/>
                  </a:lnTo>
                  <a:lnTo>
                    <a:pt x="21553" y="628976"/>
                  </a:lnTo>
                  <a:lnTo>
                    <a:pt x="33358" y="584402"/>
                  </a:lnTo>
                  <a:lnTo>
                    <a:pt x="47577" y="540863"/>
                  </a:lnTo>
                  <a:lnTo>
                    <a:pt x="64133" y="498437"/>
                  </a:lnTo>
                  <a:lnTo>
                    <a:pt x="82949" y="457200"/>
                  </a:lnTo>
                  <a:lnTo>
                    <a:pt x="103949" y="417228"/>
                  </a:lnTo>
                  <a:lnTo>
                    <a:pt x="127056" y="378598"/>
                  </a:lnTo>
                  <a:lnTo>
                    <a:pt x="152195" y="341387"/>
                  </a:lnTo>
                  <a:lnTo>
                    <a:pt x="179287" y="305670"/>
                  </a:lnTo>
                  <a:lnTo>
                    <a:pt x="208258" y="271526"/>
                  </a:lnTo>
                  <a:lnTo>
                    <a:pt x="239029" y="239029"/>
                  </a:lnTo>
                  <a:lnTo>
                    <a:pt x="271526" y="208258"/>
                  </a:lnTo>
                  <a:lnTo>
                    <a:pt x="305670" y="179287"/>
                  </a:lnTo>
                  <a:lnTo>
                    <a:pt x="341387" y="152195"/>
                  </a:lnTo>
                  <a:lnTo>
                    <a:pt x="378598" y="127056"/>
                  </a:lnTo>
                  <a:lnTo>
                    <a:pt x="417228" y="103949"/>
                  </a:lnTo>
                  <a:lnTo>
                    <a:pt x="457200" y="82949"/>
                  </a:lnTo>
                  <a:lnTo>
                    <a:pt x="498437" y="64133"/>
                  </a:lnTo>
                  <a:lnTo>
                    <a:pt x="540863" y="47577"/>
                  </a:lnTo>
                  <a:lnTo>
                    <a:pt x="584402" y="33358"/>
                  </a:lnTo>
                  <a:lnTo>
                    <a:pt x="628976" y="21553"/>
                  </a:lnTo>
                  <a:lnTo>
                    <a:pt x="674510" y="12238"/>
                  </a:lnTo>
                  <a:lnTo>
                    <a:pt x="720926" y="5490"/>
                  </a:lnTo>
                  <a:lnTo>
                    <a:pt x="768149" y="1385"/>
                  </a:lnTo>
                  <a:lnTo>
                    <a:pt x="816101" y="0"/>
                  </a:lnTo>
                  <a:lnTo>
                    <a:pt x="864054" y="1385"/>
                  </a:lnTo>
                  <a:lnTo>
                    <a:pt x="911277" y="5490"/>
                  </a:lnTo>
                  <a:lnTo>
                    <a:pt x="957693" y="12238"/>
                  </a:lnTo>
                  <a:lnTo>
                    <a:pt x="1003227" y="21553"/>
                  </a:lnTo>
                  <a:lnTo>
                    <a:pt x="1047801" y="33358"/>
                  </a:lnTo>
                  <a:lnTo>
                    <a:pt x="1091340" y="47577"/>
                  </a:lnTo>
                  <a:lnTo>
                    <a:pt x="1133766" y="64133"/>
                  </a:lnTo>
                  <a:lnTo>
                    <a:pt x="1175003" y="82949"/>
                  </a:lnTo>
                  <a:lnTo>
                    <a:pt x="1214975" y="103949"/>
                  </a:lnTo>
                  <a:lnTo>
                    <a:pt x="1253605" y="127056"/>
                  </a:lnTo>
                  <a:lnTo>
                    <a:pt x="1290816" y="152195"/>
                  </a:lnTo>
                  <a:lnTo>
                    <a:pt x="1326533" y="179287"/>
                  </a:lnTo>
                  <a:lnTo>
                    <a:pt x="1360677" y="208258"/>
                  </a:lnTo>
                  <a:lnTo>
                    <a:pt x="1393174" y="239029"/>
                  </a:lnTo>
                  <a:lnTo>
                    <a:pt x="1423945" y="271526"/>
                  </a:lnTo>
                  <a:lnTo>
                    <a:pt x="1452916" y="305670"/>
                  </a:lnTo>
                  <a:lnTo>
                    <a:pt x="1480008" y="341387"/>
                  </a:lnTo>
                  <a:lnTo>
                    <a:pt x="1505147" y="378598"/>
                  </a:lnTo>
                  <a:lnTo>
                    <a:pt x="1528254" y="417228"/>
                  </a:lnTo>
                  <a:lnTo>
                    <a:pt x="1549254" y="457199"/>
                  </a:lnTo>
                  <a:lnTo>
                    <a:pt x="1568070" y="498437"/>
                  </a:lnTo>
                  <a:lnTo>
                    <a:pt x="1584626" y="540863"/>
                  </a:lnTo>
                  <a:lnTo>
                    <a:pt x="1598845" y="584402"/>
                  </a:lnTo>
                  <a:lnTo>
                    <a:pt x="1610650" y="628976"/>
                  </a:lnTo>
                  <a:lnTo>
                    <a:pt x="1619965" y="674510"/>
                  </a:lnTo>
                  <a:lnTo>
                    <a:pt x="1626713" y="720926"/>
                  </a:lnTo>
                  <a:lnTo>
                    <a:pt x="1630818" y="768149"/>
                  </a:lnTo>
                  <a:lnTo>
                    <a:pt x="1632203" y="816101"/>
                  </a:lnTo>
                  <a:lnTo>
                    <a:pt x="1630818" y="864054"/>
                  </a:lnTo>
                  <a:lnTo>
                    <a:pt x="1626713" y="911277"/>
                  </a:lnTo>
                  <a:lnTo>
                    <a:pt x="1619965" y="957693"/>
                  </a:lnTo>
                  <a:lnTo>
                    <a:pt x="1610650" y="1003227"/>
                  </a:lnTo>
                  <a:lnTo>
                    <a:pt x="1598845" y="1047801"/>
                  </a:lnTo>
                  <a:lnTo>
                    <a:pt x="1584626" y="1091340"/>
                  </a:lnTo>
                  <a:lnTo>
                    <a:pt x="1568070" y="1133766"/>
                  </a:lnTo>
                  <a:lnTo>
                    <a:pt x="1549254" y="1175003"/>
                  </a:lnTo>
                  <a:lnTo>
                    <a:pt x="1528254" y="1214975"/>
                  </a:lnTo>
                  <a:lnTo>
                    <a:pt x="1505147" y="1253605"/>
                  </a:lnTo>
                  <a:lnTo>
                    <a:pt x="1480008" y="1290816"/>
                  </a:lnTo>
                  <a:lnTo>
                    <a:pt x="1452916" y="1326533"/>
                  </a:lnTo>
                  <a:lnTo>
                    <a:pt x="1423945" y="1360677"/>
                  </a:lnTo>
                  <a:lnTo>
                    <a:pt x="1393174" y="1393174"/>
                  </a:lnTo>
                  <a:lnTo>
                    <a:pt x="1360677" y="1423945"/>
                  </a:lnTo>
                  <a:lnTo>
                    <a:pt x="1326533" y="1452916"/>
                  </a:lnTo>
                  <a:lnTo>
                    <a:pt x="1290816" y="1480008"/>
                  </a:lnTo>
                  <a:lnTo>
                    <a:pt x="1253605" y="1505147"/>
                  </a:lnTo>
                  <a:lnTo>
                    <a:pt x="1214975" y="1528254"/>
                  </a:lnTo>
                  <a:lnTo>
                    <a:pt x="1175003" y="1549254"/>
                  </a:lnTo>
                  <a:lnTo>
                    <a:pt x="1133766" y="1568070"/>
                  </a:lnTo>
                  <a:lnTo>
                    <a:pt x="1091340" y="1584626"/>
                  </a:lnTo>
                  <a:lnTo>
                    <a:pt x="1047801" y="1598845"/>
                  </a:lnTo>
                  <a:lnTo>
                    <a:pt x="1003227" y="1610650"/>
                  </a:lnTo>
                  <a:lnTo>
                    <a:pt x="957693" y="1619965"/>
                  </a:lnTo>
                  <a:lnTo>
                    <a:pt x="911277" y="1626713"/>
                  </a:lnTo>
                  <a:lnTo>
                    <a:pt x="864054" y="1630818"/>
                  </a:lnTo>
                  <a:lnTo>
                    <a:pt x="816101" y="1632203"/>
                  </a:lnTo>
                  <a:lnTo>
                    <a:pt x="768149" y="1630818"/>
                  </a:lnTo>
                  <a:lnTo>
                    <a:pt x="720926" y="1626713"/>
                  </a:lnTo>
                  <a:lnTo>
                    <a:pt x="674510" y="1619965"/>
                  </a:lnTo>
                  <a:lnTo>
                    <a:pt x="628976" y="1610650"/>
                  </a:lnTo>
                  <a:lnTo>
                    <a:pt x="584402" y="1598845"/>
                  </a:lnTo>
                  <a:lnTo>
                    <a:pt x="540863" y="1584626"/>
                  </a:lnTo>
                  <a:lnTo>
                    <a:pt x="498437" y="1568070"/>
                  </a:lnTo>
                  <a:lnTo>
                    <a:pt x="457200" y="1549254"/>
                  </a:lnTo>
                  <a:lnTo>
                    <a:pt x="417228" y="1528254"/>
                  </a:lnTo>
                  <a:lnTo>
                    <a:pt x="378598" y="1505147"/>
                  </a:lnTo>
                  <a:lnTo>
                    <a:pt x="341387" y="1480008"/>
                  </a:lnTo>
                  <a:lnTo>
                    <a:pt x="305670" y="1452916"/>
                  </a:lnTo>
                  <a:lnTo>
                    <a:pt x="271526" y="1423945"/>
                  </a:lnTo>
                  <a:lnTo>
                    <a:pt x="239029" y="1393174"/>
                  </a:lnTo>
                  <a:lnTo>
                    <a:pt x="208258" y="1360677"/>
                  </a:lnTo>
                  <a:lnTo>
                    <a:pt x="179287" y="1326533"/>
                  </a:lnTo>
                  <a:lnTo>
                    <a:pt x="152195" y="1290816"/>
                  </a:lnTo>
                  <a:lnTo>
                    <a:pt x="127056" y="1253605"/>
                  </a:lnTo>
                  <a:lnTo>
                    <a:pt x="103949" y="1214975"/>
                  </a:lnTo>
                  <a:lnTo>
                    <a:pt x="82949" y="1175003"/>
                  </a:lnTo>
                  <a:lnTo>
                    <a:pt x="64133" y="1133766"/>
                  </a:lnTo>
                  <a:lnTo>
                    <a:pt x="47577" y="1091340"/>
                  </a:lnTo>
                  <a:lnTo>
                    <a:pt x="33358" y="1047801"/>
                  </a:lnTo>
                  <a:lnTo>
                    <a:pt x="21553" y="1003227"/>
                  </a:lnTo>
                  <a:lnTo>
                    <a:pt x="12238" y="957693"/>
                  </a:lnTo>
                  <a:lnTo>
                    <a:pt x="5490" y="911277"/>
                  </a:lnTo>
                  <a:lnTo>
                    <a:pt x="1385" y="864054"/>
                  </a:lnTo>
                  <a:lnTo>
                    <a:pt x="0" y="8161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74208" y="1293875"/>
              <a:ext cx="742315" cy="76200"/>
            </a:xfrm>
            <a:custGeom>
              <a:avLst/>
              <a:gdLst/>
              <a:ahLst/>
              <a:cxnLst/>
              <a:rect l="l" t="t" r="r" b="b"/>
              <a:pathLst>
                <a:path w="742314" h="76200">
                  <a:moveTo>
                    <a:pt x="38226" y="0"/>
                  </a:moveTo>
                  <a:lnTo>
                    <a:pt x="23360" y="2986"/>
                  </a:lnTo>
                  <a:lnTo>
                    <a:pt x="11207" y="11128"/>
                  </a:lnTo>
                  <a:lnTo>
                    <a:pt x="3008" y="23199"/>
                  </a:lnTo>
                  <a:lnTo>
                    <a:pt x="0" y="37973"/>
                  </a:lnTo>
                  <a:lnTo>
                    <a:pt x="2986" y="52839"/>
                  </a:lnTo>
                  <a:lnTo>
                    <a:pt x="11128" y="64992"/>
                  </a:lnTo>
                  <a:lnTo>
                    <a:pt x="23199" y="73191"/>
                  </a:lnTo>
                  <a:lnTo>
                    <a:pt x="37972" y="76200"/>
                  </a:lnTo>
                  <a:lnTo>
                    <a:pt x="52839" y="73213"/>
                  </a:lnTo>
                  <a:lnTo>
                    <a:pt x="64992" y="65071"/>
                  </a:lnTo>
                  <a:lnTo>
                    <a:pt x="73191" y="53000"/>
                  </a:lnTo>
                  <a:lnTo>
                    <a:pt x="74915" y="44536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898" y="31750"/>
                  </a:lnTo>
                  <a:lnTo>
                    <a:pt x="73213" y="23360"/>
                  </a:lnTo>
                  <a:lnTo>
                    <a:pt x="65071" y="11207"/>
                  </a:lnTo>
                  <a:lnTo>
                    <a:pt x="53000" y="3008"/>
                  </a:lnTo>
                  <a:lnTo>
                    <a:pt x="38226" y="0"/>
                  </a:lnTo>
                  <a:close/>
                </a:path>
                <a:path w="742314" h="76200">
                  <a:moveTo>
                    <a:pt x="74916" y="31836"/>
                  </a:moveTo>
                  <a:lnTo>
                    <a:pt x="76200" y="38226"/>
                  </a:lnTo>
                  <a:lnTo>
                    <a:pt x="74915" y="44536"/>
                  </a:lnTo>
                  <a:lnTo>
                    <a:pt x="742061" y="46100"/>
                  </a:lnTo>
                  <a:lnTo>
                    <a:pt x="742061" y="33400"/>
                  </a:lnTo>
                  <a:lnTo>
                    <a:pt x="74916" y="31836"/>
                  </a:lnTo>
                  <a:close/>
                </a:path>
                <a:path w="742314" h="76200">
                  <a:moveTo>
                    <a:pt x="38100" y="31750"/>
                  </a:moveTo>
                  <a:lnTo>
                    <a:pt x="38100" y="44450"/>
                  </a:lnTo>
                  <a:lnTo>
                    <a:pt x="74915" y="44536"/>
                  </a:lnTo>
                  <a:lnTo>
                    <a:pt x="76200" y="38226"/>
                  </a:lnTo>
                  <a:lnTo>
                    <a:pt x="74916" y="31836"/>
                  </a:lnTo>
                  <a:lnTo>
                    <a:pt x="38100" y="31750"/>
                  </a:lnTo>
                  <a:close/>
                </a:path>
                <a:path w="742314" h="76200">
                  <a:moveTo>
                    <a:pt x="74898" y="31750"/>
                  </a:moveTo>
                  <a:lnTo>
                    <a:pt x="38100" y="31750"/>
                  </a:lnTo>
                  <a:lnTo>
                    <a:pt x="74916" y="31836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16396" y="507491"/>
              <a:ext cx="1632585" cy="1633855"/>
            </a:xfrm>
            <a:custGeom>
              <a:avLst/>
              <a:gdLst/>
              <a:ahLst/>
              <a:cxnLst/>
              <a:rect l="l" t="t" r="r" b="b"/>
              <a:pathLst>
                <a:path w="1632584" h="1633855">
                  <a:moveTo>
                    <a:pt x="816101" y="0"/>
                  </a:moveTo>
                  <a:lnTo>
                    <a:pt x="768149" y="1386"/>
                  </a:lnTo>
                  <a:lnTo>
                    <a:pt x="720926" y="5496"/>
                  </a:lnTo>
                  <a:lnTo>
                    <a:pt x="674510" y="12251"/>
                  </a:lnTo>
                  <a:lnTo>
                    <a:pt x="628976" y="21575"/>
                  </a:lnTo>
                  <a:lnTo>
                    <a:pt x="584402" y="33393"/>
                  </a:lnTo>
                  <a:lnTo>
                    <a:pt x="540863" y="47626"/>
                  </a:lnTo>
                  <a:lnTo>
                    <a:pt x="498437" y="64198"/>
                  </a:lnTo>
                  <a:lnTo>
                    <a:pt x="457200" y="83033"/>
                  </a:lnTo>
                  <a:lnTo>
                    <a:pt x="417228" y="104054"/>
                  </a:lnTo>
                  <a:lnTo>
                    <a:pt x="378598" y="127185"/>
                  </a:lnTo>
                  <a:lnTo>
                    <a:pt x="341387" y="152348"/>
                  </a:lnTo>
                  <a:lnTo>
                    <a:pt x="305670" y="179467"/>
                  </a:lnTo>
                  <a:lnTo>
                    <a:pt x="271526" y="208466"/>
                  </a:lnTo>
                  <a:lnTo>
                    <a:pt x="239029" y="239267"/>
                  </a:lnTo>
                  <a:lnTo>
                    <a:pt x="208258" y="271795"/>
                  </a:lnTo>
                  <a:lnTo>
                    <a:pt x="179287" y="305972"/>
                  </a:lnTo>
                  <a:lnTo>
                    <a:pt x="152195" y="341723"/>
                  </a:lnTo>
                  <a:lnTo>
                    <a:pt x="127056" y="378969"/>
                  </a:lnTo>
                  <a:lnTo>
                    <a:pt x="103949" y="417635"/>
                  </a:lnTo>
                  <a:lnTo>
                    <a:pt x="82949" y="457644"/>
                  </a:lnTo>
                  <a:lnTo>
                    <a:pt x="64133" y="498919"/>
                  </a:lnTo>
                  <a:lnTo>
                    <a:pt x="47577" y="541384"/>
                  </a:lnTo>
                  <a:lnTo>
                    <a:pt x="33358" y="584962"/>
                  </a:lnTo>
                  <a:lnTo>
                    <a:pt x="21553" y="629576"/>
                  </a:lnTo>
                  <a:lnTo>
                    <a:pt x="12238" y="675150"/>
                  </a:lnTo>
                  <a:lnTo>
                    <a:pt x="5490" y="721607"/>
                  </a:lnTo>
                  <a:lnTo>
                    <a:pt x="1385" y="768870"/>
                  </a:lnTo>
                  <a:lnTo>
                    <a:pt x="0" y="816863"/>
                  </a:lnTo>
                  <a:lnTo>
                    <a:pt x="1385" y="864857"/>
                  </a:lnTo>
                  <a:lnTo>
                    <a:pt x="5490" y="912120"/>
                  </a:lnTo>
                  <a:lnTo>
                    <a:pt x="12238" y="958577"/>
                  </a:lnTo>
                  <a:lnTo>
                    <a:pt x="21553" y="1004151"/>
                  </a:lnTo>
                  <a:lnTo>
                    <a:pt x="33358" y="1048765"/>
                  </a:lnTo>
                  <a:lnTo>
                    <a:pt x="47577" y="1092343"/>
                  </a:lnTo>
                  <a:lnTo>
                    <a:pt x="64133" y="1134808"/>
                  </a:lnTo>
                  <a:lnTo>
                    <a:pt x="82949" y="1176083"/>
                  </a:lnTo>
                  <a:lnTo>
                    <a:pt x="103949" y="1216092"/>
                  </a:lnTo>
                  <a:lnTo>
                    <a:pt x="127056" y="1254758"/>
                  </a:lnTo>
                  <a:lnTo>
                    <a:pt x="152195" y="1292004"/>
                  </a:lnTo>
                  <a:lnTo>
                    <a:pt x="179287" y="1327755"/>
                  </a:lnTo>
                  <a:lnTo>
                    <a:pt x="208258" y="1361932"/>
                  </a:lnTo>
                  <a:lnTo>
                    <a:pt x="239029" y="1394459"/>
                  </a:lnTo>
                  <a:lnTo>
                    <a:pt x="271526" y="1425261"/>
                  </a:lnTo>
                  <a:lnTo>
                    <a:pt x="305670" y="1454260"/>
                  </a:lnTo>
                  <a:lnTo>
                    <a:pt x="341387" y="1481379"/>
                  </a:lnTo>
                  <a:lnTo>
                    <a:pt x="378598" y="1506542"/>
                  </a:lnTo>
                  <a:lnTo>
                    <a:pt x="417228" y="1529673"/>
                  </a:lnTo>
                  <a:lnTo>
                    <a:pt x="457200" y="1550694"/>
                  </a:lnTo>
                  <a:lnTo>
                    <a:pt x="498437" y="1569529"/>
                  </a:lnTo>
                  <a:lnTo>
                    <a:pt x="540863" y="1586101"/>
                  </a:lnTo>
                  <a:lnTo>
                    <a:pt x="584402" y="1600334"/>
                  </a:lnTo>
                  <a:lnTo>
                    <a:pt x="628976" y="1612152"/>
                  </a:lnTo>
                  <a:lnTo>
                    <a:pt x="674510" y="1621476"/>
                  </a:lnTo>
                  <a:lnTo>
                    <a:pt x="720926" y="1628231"/>
                  </a:lnTo>
                  <a:lnTo>
                    <a:pt x="768149" y="1632341"/>
                  </a:lnTo>
                  <a:lnTo>
                    <a:pt x="816101" y="1633728"/>
                  </a:lnTo>
                  <a:lnTo>
                    <a:pt x="864054" y="1632341"/>
                  </a:lnTo>
                  <a:lnTo>
                    <a:pt x="911277" y="1628231"/>
                  </a:lnTo>
                  <a:lnTo>
                    <a:pt x="957693" y="1621476"/>
                  </a:lnTo>
                  <a:lnTo>
                    <a:pt x="1003227" y="1612152"/>
                  </a:lnTo>
                  <a:lnTo>
                    <a:pt x="1047801" y="1600334"/>
                  </a:lnTo>
                  <a:lnTo>
                    <a:pt x="1091340" y="1586101"/>
                  </a:lnTo>
                  <a:lnTo>
                    <a:pt x="1133766" y="1569529"/>
                  </a:lnTo>
                  <a:lnTo>
                    <a:pt x="1175003" y="1550694"/>
                  </a:lnTo>
                  <a:lnTo>
                    <a:pt x="1214975" y="1529673"/>
                  </a:lnTo>
                  <a:lnTo>
                    <a:pt x="1253605" y="1506542"/>
                  </a:lnTo>
                  <a:lnTo>
                    <a:pt x="1290816" y="1481379"/>
                  </a:lnTo>
                  <a:lnTo>
                    <a:pt x="1326533" y="1454260"/>
                  </a:lnTo>
                  <a:lnTo>
                    <a:pt x="1360677" y="1425261"/>
                  </a:lnTo>
                  <a:lnTo>
                    <a:pt x="1393174" y="1394460"/>
                  </a:lnTo>
                  <a:lnTo>
                    <a:pt x="1423945" y="1361932"/>
                  </a:lnTo>
                  <a:lnTo>
                    <a:pt x="1452916" y="1327755"/>
                  </a:lnTo>
                  <a:lnTo>
                    <a:pt x="1480008" y="1292004"/>
                  </a:lnTo>
                  <a:lnTo>
                    <a:pt x="1505147" y="1254758"/>
                  </a:lnTo>
                  <a:lnTo>
                    <a:pt x="1528254" y="1216092"/>
                  </a:lnTo>
                  <a:lnTo>
                    <a:pt x="1549254" y="1176083"/>
                  </a:lnTo>
                  <a:lnTo>
                    <a:pt x="1568070" y="1134808"/>
                  </a:lnTo>
                  <a:lnTo>
                    <a:pt x="1584626" y="1092343"/>
                  </a:lnTo>
                  <a:lnTo>
                    <a:pt x="1598845" y="1048765"/>
                  </a:lnTo>
                  <a:lnTo>
                    <a:pt x="1610650" y="1004151"/>
                  </a:lnTo>
                  <a:lnTo>
                    <a:pt x="1619965" y="958577"/>
                  </a:lnTo>
                  <a:lnTo>
                    <a:pt x="1626713" y="912120"/>
                  </a:lnTo>
                  <a:lnTo>
                    <a:pt x="1630818" y="864857"/>
                  </a:lnTo>
                  <a:lnTo>
                    <a:pt x="1632203" y="816863"/>
                  </a:lnTo>
                  <a:lnTo>
                    <a:pt x="1630818" y="768870"/>
                  </a:lnTo>
                  <a:lnTo>
                    <a:pt x="1626713" y="721607"/>
                  </a:lnTo>
                  <a:lnTo>
                    <a:pt x="1619965" y="675150"/>
                  </a:lnTo>
                  <a:lnTo>
                    <a:pt x="1610650" y="629576"/>
                  </a:lnTo>
                  <a:lnTo>
                    <a:pt x="1598845" y="584962"/>
                  </a:lnTo>
                  <a:lnTo>
                    <a:pt x="1584626" y="541384"/>
                  </a:lnTo>
                  <a:lnTo>
                    <a:pt x="1568070" y="498919"/>
                  </a:lnTo>
                  <a:lnTo>
                    <a:pt x="1549254" y="457644"/>
                  </a:lnTo>
                  <a:lnTo>
                    <a:pt x="1528254" y="417635"/>
                  </a:lnTo>
                  <a:lnTo>
                    <a:pt x="1505147" y="378969"/>
                  </a:lnTo>
                  <a:lnTo>
                    <a:pt x="1480008" y="341723"/>
                  </a:lnTo>
                  <a:lnTo>
                    <a:pt x="1452916" y="305972"/>
                  </a:lnTo>
                  <a:lnTo>
                    <a:pt x="1423945" y="271795"/>
                  </a:lnTo>
                  <a:lnTo>
                    <a:pt x="1393174" y="239268"/>
                  </a:lnTo>
                  <a:lnTo>
                    <a:pt x="1360677" y="208466"/>
                  </a:lnTo>
                  <a:lnTo>
                    <a:pt x="1326533" y="179467"/>
                  </a:lnTo>
                  <a:lnTo>
                    <a:pt x="1290816" y="152348"/>
                  </a:lnTo>
                  <a:lnTo>
                    <a:pt x="1253605" y="127185"/>
                  </a:lnTo>
                  <a:lnTo>
                    <a:pt x="1214975" y="104054"/>
                  </a:lnTo>
                  <a:lnTo>
                    <a:pt x="1175003" y="83033"/>
                  </a:lnTo>
                  <a:lnTo>
                    <a:pt x="1133766" y="64198"/>
                  </a:lnTo>
                  <a:lnTo>
                    <a:pt x="1091340" y="47626"/>
                  </a:lnTo>
                  <a:lnTo>
                    <a:pt x="1047801" y="33393"/>
                  </a:lnTo>
                  <a:lnTo>
                    <a:pt x="1003227" y="21575"/>
                  </a:lnTo>
                  <a:lnTo>
                    <a:pt x="957693" y="12251"/>
                  </a:lnTo>
                  <a:lnTo>
                    <a:pt x="911277" y="5496"/>
                  </a:lnTo>
                  <a:lnTo>
                    <a:pt x="864054" y="1386"/>
                  </a:lnTo>
                  <a:lnTo>
                    <a:pt x="816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16396" y="507491"/>
              <a:ext cx="1632585" cy="1633855"/>
            </a:xfrm>
            <a:custGeom>
              <a:avLst/>
              <a:gdLst/>
              <a:ahLst/>
              <a:cxnLst/>
              <a:rect l="l" t="t" r="r" b="b"/>
              <a:pathLst>
                <a:path w="1632584" h="1633855">
                  <a:moveTo>
                    <a:pt x="0" y="816863"/>
                  </a:moveTo>
                  <a:lnTo>
                    <a:pt x="1385" y="768870"/>
                  </a:lnTo>
                  <a:lnTo>
                    <a:pt x="5490" y="721607"/>
                  </a:lnTo>
                  <a:lnTo>
                    <a:pt x="12238" y="675150"/>
                  </a:lnTo>
                  <a:lnTo>
                    <a:pt x="21553" y="629576"/>
                  </a:lnTo>
                  <a:lnTo>
                    <a:pt x="33358" y="584962"/>
                  </a:lnTo>
                  <a:lnTo>
                    <a:pt x="47577" y="541384"/>
                  </a:lnTo>
                  <a:lnTo>
                    <a:pt x="64133" y="498919"/>
                  </a:lnTo>
                  <a:lnTo>
                    <a:pt x="82949" y="457644"/>
                  </a:lnTo>
                  <a:lnTo>
                    <a:pt x="103949" y="417635"/>
                  </a:lnTo>
                  <a:lnTo>
                    <a:pt x="127056" y="378969"/>
                  </a:lnTo>
                  <a:lnTo>
                    <a:pt x="152195" y="341723"/>
                  </a:lnTo>
                  <a:lnTo>
                    <a:pt x="179287" y="305972"/>
                  </a:lnTo>
                  <a:lnTo>
                    <a:pt x="208258" y="271795"/>
                  </a:lnTo>
                  <a:lnTo>
                    <a:pt x="239029" y="239267"/>
                  </a:lnTo>
                  <a:lnTo>
                    <a:pt x="271526" y="208466"/>
                  </a:lnTo>
                  <a:lnTo>
                    <a:pt x="305670" y="179467"/>
                  </a:lnTo>
                  <a:lnTo>
                    <a:pt x="341387" y="152348"/>
                  </a:lnTo>
                  <a:lnTo>
                    <a:pt x="378598" y="127185"/>
                  </a:lnTo>
                  <a:lnTo>
                    <a:pt x="417228" y="104054"/>
                  </a:lnTo>
                  <a:lnTo>
                    <a:pt x="457200" y="83033"/>
                  </a:lnTo>
                  <a:lnTo>
                    <a:pt x="498437" y="64198"/>
                  </a:lnTo>
                  <a:lnTo>
                    <a:pt x="540863" y="47626"/>
                  </a:lnTo>
                  <a:lnTo>
                    <a:pt x="584402" y="33393"/>
                  </a:lnTo>
                  <a:lnTo>
                    <a:pt x="628976" y="21575"/>
                  </a:lnTo>
                  <a:lnTo>
                    <a:pt x="674510" y="12251"/>
                  </a:lnTo>
                  <a:lnTo>
                    <a:pt x="720926" y="5496"/>
                  </a:lnTo>
                  <a:lnTo>
                    <a:pt x="768149" y="1386"/>
                  </a:lnTo>
                  <a:lnTo>
                    <a:pt x="816101" y="0"/>
                  </a:lnTo>
                  <a:lnTo>
                    <a:pt x="864054" y="1386"/>
                  </a:lnTo>
                  <a:lnTo>
                    <a:pt x="911277" y="5496"/>
                  </a:lnTo>
                  <a:lnTo>
                    <a:pt x="957693" y="12251"/>
                  </a:lnTo>
                  <a:lnTo>
                    <a:pt x="1003227" y="21575"/>
                  </a:lnTo>
                  <a:lnTo>
                    <a:pt x="1047801" y="33393"/>
                  </a:lnTo>
                  <a:lnTo>
                    <a:pt x="1091340" y="47626"/>
                  </a:lnTo>
                  <a:lnTo>
                    <a:pt x="1133766" y="64198"/>
                  </a:lnTo>
                  <a:lnTo>
                    <a:pt x="1175003" y="83033"/>
                  </a:lnTo>
                  <a:lnTo>
                    <a:pt x="1214975" y="104054"/>
                  </a:lnTo>
                  <a:lnTo>
                    <a:pt x="1253605" y="127185"/>
                  </a:lnTo>
                  <a:lnTo>
                    <a:pt x="1290816" y="152348"/>
                  </a:lnTo>
                  <a:lnTo>
                    <a:pt x="1326533" y="179467"/>
                  </a:lnTo>
                  <a:lnTo>
                    <a:pt x="1360677" y="208466"/>
                  </a:lnTo>
                  <a:lnTo>
                    <a:pt x="1393174" y="239268"/>
                  </a:lnTo>
                  <a:lnTo>
                    <a:pt x="1423945" y="271795"/>
                  </a:lnTo>
                  <a:lnTo>
                    <a:pt x="1452916" y="305972"/>
                  </a:lnTo>
                  <a:lnTo>
                    <a:pt x="1480008" y="341723"/>
                  </a:lnTo>
                  <a:lnTo>
                    <a:pt x="1505147" y="378969"/>
                  </a:lnTo>
                  <a:lnTo>
                    <a:pt x="1528254" y="417635"/>
                  </a:lnTo>
                  <a:lnTo>
                    <a:pt x="1549254" y="457644"/>
                  </a:lnTo>
                  <a:lnTo>
                    <a:pt x="1568070" y="498919"/>
                  </a:lnTo>
                  <a:lnTo>
                    <a:pt x="1584626" y="541384"/>
                  </a:lnTo>
                  <a:lnTo>
                    <a:pt x="1598845" y="584962"/>
                  </a:lnTo>
                  <a:lnTo>
                    <a:pt x="1610650" y="629576"/>
                  </a:lnTo>
                  <a:lnTo>
                    <a:pt x="1619965" y="675150"/>
                  </a:lnTo>
                  <a:lnTo>
                    <a:pt x="1626713" y="721607"/>
                  </a:lnTo>
                  <a:lnTo>
                    <a:pt x="1630818" y="768870"/>
                  </a:lnTo>
                  <a:lnTo>
                    <a:pt x="1632203" y="816863"/>
                  </a:lnTo>
                  <a:lnTo>
                    <a:pt x="1630818" y="864857"/>
                  </a:lnTo>
                  <a:lnTo>
                    <a:pt x="1626713" y="912120"/>
                  </a:lnTo>
                  <a:lnTo>
                    <a:pt x="1619965" y="958577"/>
                  </a:lnTo>
                  <a:lnTo>
                    <a:pt x="1610650" y="1004151"/>
                  </a:lnTo>
                  <a:lnTo>
                    <a:pt x="1598845" y="1048765"/>
                  </a:lnTo>
                  <a:lnTo>
                    <a:pt x="1584626" y="1092343"/>
                  </a:lnTo>
                  <a:lnTo>
                    <a:pt x="1568070" y="1134808"/>
                  </a:lnTo>
                  <a:lnTo>
                    <a:pt x="1549254" y="1176083"/>
                  </a:lnTo>
                  <a:lnTo>
                    <a:pt x="1528254" y="1216092"/>
                  </a:lnTo>
                  <a:lnTo>
                    <a:pt x="1505147" y="1254758"/>
                  </a:lnTo>
                  <a:lnTo>
                    <a:pt x="1480008" y="1292004"/>
                  </a:lnTo>
                  <a:lnTo>
                    <a:pt x="1452916" y="1327755"/>
                  </a:lnTo>
                  <a:lnTo>
                    <a:pt x="1423945" y="1361932"/>
                  </a:lnTo>
                  <a:lnTo>
                    <a:pt x="1393174" y="1394460"/>
                  </a:lnTo>
                  <a:lnTo>
                    <a:pt x="1360677" y="1425261"/>
                  </a:lnTo>
                  <a:lnTo>
                    <a:pt x="1326533" y="1454260"/>
                  </a:lnTo>
                  <a:lnTo>
                    <a:pt x="1290816" y="1481379"/>
                  </a:lnTo>
                  <a:lnTo>
                    <a:pt x="1253605" y="1506542"/>
                  </a:lnTo>
                  <a:lnTo>
                    <a:pt x="1214975" y="1529673"/>
                  </a:lnTo>
                  <a:lnTo>
                    <a:pt x="1175003" y="1550694"/>
                  </a:lnTo>
                  <a:lnTo>
                    <a:pt x="1133766" y="1569529"/>
                  </a:lnTo>
                  <a:lnTo>
                    <a:pt x="1091340" y="1586101"/>
                  </a:lnTo>
                  <a:lnTo>
                    <a:pt x="1047801" y="1600334"/>
                  </a:lnTo>
                  <a:lnTo>
                    <a:pt x="1003227" y="1612152"/>
                  </a:lnTo>
                  <a:lnTo>
                    <a:pt x="957693" y="1621476"/>
                  </a:lnTo>
                  <a:lnTo>
                    <a:pt x="911277" y="1628231"/>
                  </a:lnTo>
                  <a:lnTo>
                    <a:pt x="864054" y="1632341"/>
                  </a:lnTo>
                  <a:lnTo>
                    <a:pt x="816101" y="1633728"/>
                  </a:lnTo>
                  <a:lnTo>
                    <a:pt x="768149" y="1632341"/>
                  </a:lnTo>
                  <a:lnTo>
                    <a:pt x="720926" y="1628231"/>
                  </a:lnTo>
                  <a:lnTo>
                    <a:pt x="674510" y="1621476"/>
                  </a:lnTo>
                  <a:lnTo>
                    <a:pt x="628976" y="1612152"/>
                  </a:lnTo>
                  <a:lnTo>
                    <a:pt x="584402" y="1600334"/>
                  </a:lnTo>
                  <a:lnTo>
                    <a:pt x="540863" y="1586101"/>
                  </a:lnTo>
                  <a:lnTo>
                    <a:pt x="498437" y="1569529"/>
                  </a:lnTo>
                  <a:lnTo>
                    <a:pt x="457200" y="1550694"/>
                  </a:lnTo>
                  <a:lnTo>
                    <a:pt x="417228" y="1529673"/>
                  </a:lnTo>
                  <a:lnTo>
                    <a:pt x="378598" y="1506542"/>
                  </a:lnTo>
                  <a:lnTo>
                    <a:pt x="341387" y="1481379"/>
                  </a:lnTo>
                  <a:lnTo>
                    <a:pt x="305670" y="1454260"/>
                  </a:lnTo>
                  <a:lnTo>
                    <a:pt x="271526" y="1425261"/>
                  </a:lnTo>
                  <a:lnTo>
                    <a:pt x="239029" y="1394459"/>
                  </a:lnTo>
                  <a:lnTo>
                    <a:pt x="208258" y="1361932"/>
                  </a:lnTo>
                  <a:lnTo>
                    <a:pt x="179287" y="1327755"/>
                  </a:lnTo>
                  <a:lnTo>
                    <a:pt x="152195" y="1292004"/>
                  </a:lnTo>
                  <a:lnTo>
                    <a:pt x="127056" y="1254758"/>
                  </a:lnTo>
                  <a:lnTo>
                    <a:pt x="103949" y="1216092"/>
                  </a:lnTo>
                  <a:lnTo>
                    <a:pt x="82949" y="1176083"/>
                  </a:lnTo>
                  <a:lnTo>
                    <a:pt x="64133" y="1134808"/>
                  </a:lnTo>
                  <a:lnTo>
                    <a:pt x="47577" y="1092343"/>
                  </a:lnTo>
                  <a:lnTo>
                    <a:pt x="33358" y="1048765"/>
                  </a:lnTo>
                  <a:lnTo>
                    <a:pt x="21553" y="1004151"/>
                  </a:lnTo>
                  <a:lnTo>
                    <a:pt x="12238" y="958577"/>
                  </a:lnTo>
                  <a:lnTo>
                    <a:pt x="5490" y="912120"/>
                  </a:lnTo>
                  <a:lnTo>
                    <a:pt x="1385" y="864857"/>
                  </a:lnTo>
                  <a:lnTo>
                    <a:pt x="0" y="816863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23531" y="989063"/>
              <a:ext cx="877849" cy="117044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49440" y="1014983"/>
              <a:ext cx="775715" cy="10683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326123" y="928103"/>
              <a:ext cx="751344" cy="115368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52032" y="954024"/>
              <a:ext cx="649223" cy="10515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443471" y="608101"/>
              <a:ext cx="1316735" cy="58366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69379" y="633983"/>
              <a:ext cx="1214627" cy="4815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92596" y="3230879"/>
              <a:ext cx="1530096" cy="154076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318503" y="3256788"/>
              <a:ext cx="1427988" cy="143865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379464" y="3317747"/>
              <a:ext cx="1308100" cy="1318260"/>
            </a:xfrm>
            <a:custGeom>
              <a:avLst/>
              <a:gdLst/>
              <a:ahLst/>
              <a:cxnLst/>
              <a:rect l="l" t="t" r="r" b="b"/>
              <a:pathLst>
                <a:path w="1308100" h="1318260">
                  <a:moveTo>
                    <a:pt x="0" y="659129"/>
                  </a:moveTo>
                  <a:lnTo>
                    <a:pt x="1793" y="609944"/>
                  </a:lnTo>
                  <a:lnTo>
                    <a:pt x="7089" y="561738"/>
                  </a:lnTo>
                  <a:lnTo>
                    <a:pt x="15761" y="514642"/>
                  </a:lnTo>
                  <a:lnTo>
                    <a:pt x="27682" y="468781"/>
                  </a:lnTo>
                  <a:lnTo>
                    <a:pt x="42727" y="424283"/>
                  </a:lnTo>
                  <a:lnTo>
                    <a:pt x="60768" y="381277"/>
                  </a:lnTo>
                  <a:lnTo>
                    <a:pt x="81680" y="339888"/>
                  </a:lnTo>
                  <a:lnTo>
                    <a:pt x="105335" y="300246"/>
                  </a:lnTo>
                  <a:lnTo>
                    <a:pt x="131608" y="262478"/>
                  </a:lnTo>
                  <a:lnTo>
                    <a:pt x="160372" y="226710"/>
                  </a:lnTo>
                  <a:lnTo>
                    <a:pt x="191500" y="193071"/>
                  </a:lnTo>
                  <a:lnTo>
                    <a:pt x="224866" y="161688"/>
                  </a:lnTo>
                  <a:lnTo>
                    <a:pt x="260343" y="132689"/>
                  </a:lnTo>
                  <a:lnTo>
                    <a:pt x="297806" y="106201"/>
                  </a:lnTo>
                  <a:lnTo>
                    <a:pt x="337127" y="82351"/>
                  </a:lnTo>
                  <a:lnTo>
                    <a:pt x="378181" y="61268"/>
                  </a:lnTo>
                  <a:lnTo>
                    <a:pt x="420840" y="43078"/>
                  </a:lnTo>
                  <a:lnTo>
                    <a:pt x="464978" y="27910"/>
                  </a:lnTo>
                  <a:lnTo>
                    <a:pt x="510469" y="15891"/>
                  </a:lnTo>
                  <a:lnTo>
                    <a:pt x="557187" y="7147"/>
                  </a:lnTo>
                  <a:lnTo>
                    <a:pt x="605004" y="1808"/>
                  </a:lnTo>
                  <a:lnTo>
                    <a:pt x="653795" y="0"/>
                  </a:lnTo>
                  <a:lnTo>
                    <a:pt x="702587" y="1808"/>
                  </a:lnTo>
                  <a:lnTo>
                    <a:pt x="750404" y="7147"/>
                  </a:lnTo>
                  <a:lnTo>
                    <a:pt x="797122" y="15891"/>
                  </a:lnTo>
                  <a:lnTo>
                    <a:pt x="842613" y="27910"/>
                  </a:lnTo>
                  <a:lnTo>
                    <a:pt x="886751" y="43078"/>
                  </a:lnTo>
                  <a:lnTo>
                    <a:pt x="929410" y="61268"/>
                  </a:lnTo>
                  <a:lnTo>
                    <a:pt x="970464" y="82351"/>
                  </a:lnTo>
                  <a:lnTo>
                    <a:pt x="1009785" y="106201"/>
                  </a:lnTo>
                  <a:lnTo>
                    <a:pt x="1047248" y="132689"/>
                  </a:lnTo>
                  <a:lnTo>
                    <a:pt x="1082725" y="161688"/>
                  </a:lnTo>
                  <a:lnTo>
                    <a:pt x="1116091" y="193071"/>
                  </a:lnTo>
                  <a:lnTo>
                    <a:pt x="1147219" y="226710"/>
                  </a:lnTo>
                  <a:lnTo>
                    <a:pt x="1175983" y="262478"/>
                  </a:lnTo>
                  <a:lnTo>
                    <a:pt x="1202256" y="300246"/>
                  </a:lnTo>
                  <a:lnTo>
                    <a:pt x="1225911" y="339888"/>
                  </a:lnTo>
                  <a:lnTo>
                    <a:pt x="1246823" y="381277"/>
                  </a:lnTo>
                  <a:lnTo>
                    <a:pt x="1264864" y="424283"/>
                  </a:lnTo>
                  <a:lnTo>
                    <a:pt x="1279909" y="468781"/>
                  </a:lnTo>
                  <a:lnTo>
                    <a:pt x="1291830" y="514642"/>
                  </a:lnTo>
                  <a:lnTo>
                    <a:pt x="1300502" y="561738"/>
                  </a:lnTo>
                  <a:lnTo>
                    <a:pt x="1305798" y="609944"/>
                  </a:lnTo>
                  <a:lnTo>
                    <a:pt x="1307591" y="659129"/>
                  </a:lnTo>
                  <a:lnTo>
                    <a:pt x="1305798" y="708315"/>
                  </a:lnTo>
                  <a:lnTo>
                    <a:pt x="1300502" y="756521"/>
                  </a:lnTo>
                  <a:lnTo>
                    <a:pt x="1291830" y="803617"/>
                  </a:lnTo>
                  <a:lnTo>
                    <a:pt x="1279909" y="849478"/>
                  </a:lnTo>
                  <a:lnTo>
                    <a:pt x="1264864" y="893976"/>
                  </a:lnTo>
                  <a:lnTo>
                    <a:pt x="1246823" y="936982"/>
                  </a:lnTo>
                  <a:lnTo>
                    <a:pt x="1225911" y="978371"/>
                  </a:lnTo>
                  <a:lnTo>
                    <a:pt x="1202256" y="1018013"/>
                  </a:lnTo>
                  <a:lnTo>
                    <a:pt x="1175983" y="1055781"/>
                  </a:lnTo>
                  <a:lnTo>
                    <a:pt x="1147219" y="1091549"/>
                  </a:lnTo>
                  <a:lnTo>
                    <a:pt x="1116091" y="1125188"/>
                  </a:lnTo>
                  <a:lnTo>
                    <a:pt x="1082725" y="1156571"/>
                  </a:lnTo>
                  <a:lnTo>
                    <a:pt x="1047248" y="1185570"/>
                  </a:lnTo>
                  <a:lnTo>
                    <a:pt x="1009785" y="1212058"/>
                  </a:lnTo>
                  <a:lnTo>
                    <a:pt x="970464" y="1235908"/>
                  </a:lnTo>
                  <a:lnTo>
                    <a:pt x="929410" y="1256991"/>
                  </a:lnTo>
                  <a:lnTo>
                    <a:pt x="886751" y="1275181"/>
                  </a:lnTo>
                  <a:lnTo>
                    <a:pt x="842613" y="1290349"/>
                  </a:lnTo>
                  <a:lnTo>
                    <a:pt x="797122" y="1302368"/>
                  </a:lnTo>
                  <a:lnTo>
                    <a:pt x="750404" y="1311112"/>
                  </a:lnTo>
                  <a:lnTo>
                    <a:pt x="702587" y="1316451"/>
                  </a:lnTo>
                  <a:lnTo>
                    <a:pt x="653795" y="1318259"/>
                  </a:lnTo>
                  <a:lnTo>
                    <a:pt x="605004" y="1316451"/>
                  </a:lnTo>
                  <a:lnTo>
                    <a:pt x="557187" y="1311112"/>
                  </a:lnTo>
                  <a:lnTo>
                    <a:pt x="510469" y="1302368"/>
                  </a:lnTo>
                  <a:lnTo>
                    <a:pt x="464978" y="1290349"/>
                  </a:lnTo>
                  <a:lnTo>
                    <a:pt x="420840" y="1275181"/>
                  </a:lnTo>
                  <a:lnTo>
                    <a:pt x="378181" y="1256991"/>
                  </a:lnTo>
                  <a:lnTo>
                    <a:pt x="337127" y="1235908"/>
                  </a:lnTo>
                  <a:lnTo>
                    <a:pt x="297806" y="1212058"/>
                  </a:lnTo>
                  <a:lnTo>
                    <a:pt x="260343" y="1185570"/>
                  </a:lnTo>
                  <a:lnTo>
                    <a:pt x="224866" y="1156571"/>
                  </a:lnTo>
                  <a:lnTo>
                    <a:pt x="191500" y="1125188"/>
                  </a:lnTo>
                  <a:lnTo>
                    <a:pt x="160372" y="1091549"/>
                  </a:lnTo>
                  <a:lnTo>
                    <a:pt x="131608" y="1055781"/>
                  </a:lnTo>
                  <a:lnTo>
                    <a:pt x="105335" y="1018013"/>
                  </a:lnTo>
                  <a:lnTo>
                    <a:pt x="81680" y="978371"/>
                  </a:lnTo>
                  <a:lnTo>
                    <a:pt x="60768" y="936982"/>
                  </a:lnTo>
                  <a:lnTo>
                    <a:pt x="42727" y="893976"/>
                  </a:lnTo>
                  <a:lnTo>
                    <a:pt x="27682" y="849478"/>
                  </a:lnTo>
                  <a:lnTo>
                    <a:pt x="15761" y="803617"/>
                  </a:lnTo>
                  <a:lnTo>
                    <a:pt x="7089" y="756521"/>
                  </a:lnTo>
                  <a:lnTo>
                    <a:pt x="1793" y="708315"/>
                  </a:lnTo>
                  <a:lnTo>
                    <a:pt x="0" y="659129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388608" y="3654552"/>
              <a:ext cx="370332" cy="88087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75476" y="3332988"/>
              <a:ext cx="1200912" cy="120243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312152" y="4209288"/>
              <a:ext cx="310896" cy="32461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591044" y="3771900"/>
              <a:ext cx="85725" cy="403860"/>
            </a:xfrm>
            <a:custGeom>
              <a:avLst/>
              <a:gdLst/>
              <a:ahLst/>
              <a:cxnLst/>
              <a:rect l="l" t="t" r="r" b="b"/>
              <a:pathLst>
                <a:path w="85725" h="403860">
                  <a:moveTo>
                    <a:pt x="54864" y="397256"/>
                  </a:moveTo>
                  <a:lnTo>
                    <a:pt x="2286" y="381000"/>
                  </a:lnTo>
                  <a:lnTo>
                    <a:pt x="0" y="387604"/>
                  </a:lnTo>
                  <a:lnTo>
                    <a:pt x="52959" y="403860"/>
                  </a:lnTo>
                  <a:lnTo>
                    <a:pt x="54864" y="397256"/>
                  </a:lnTo>
                  <a:close/>
                </a:path>
                <a:path w="85725" h="403860">
                  <a:moveTo>
                    <a:pt x="54864" y="6858"/>
                  </a:moveTo>
                  <a:lnTo>
                    <a:pt x="52578" y="0"/>
                  </a:lnTo>
                  <a:lnTo>
                    <a:pt x="0" y="17272"/>
                  </a:lnTo>
                  <a:lnTo>
                    <a:pt x="1905" y="24384"/>
                  </a:lnTo>
                  <a:lnTo>
                    <a:pt x="54864" y="6858"/>
                  </a:lnTo>
                  <a:close/>
                </a:path>
                <a:path w="85725" h="403860">
                  <a:moveTo>
                    <a:pt x="71628" y="332994"/>
                  </a:moveTo>
                  <a:lnTo>
                    <a:pt x="18161" y="321564"/>
                  </a:lnTo>
                  <a:lnTo>
                    <a:pt x="16764" y="328930"/>
                  </a:lnTo>
                  <a:lnTo>
                    <a:pt x="70231" y="339852"/>
                  </a:lnTo>
                  <a:lnTo>
                    <a:pt x="71628" y="332994"/>
                  </a:lnTo>
                  <a:close/>
                </a:path>
                <a:path w="85725" h="403860">
                  <a:moveTo>
                    <a:pt x="71628" y="72898"/>
                  </a:moveTo>
                  <a:lnTo>
                    <a:pt x="70231" y="65532"/>
                  </a:lnTo>
                  <a:lnTo>
                    <a:pt x="16764" y="76962"/>
                  </a:lnTo>
                  <a:lnTo>
                    <a:pt x="18161" y="83820"/>
                  </a:lnTo>
                  <a:lnTo>
                    <a:pt x="71628" y="72898"/>
                  </a:lnTo>
                  <a:close/>
                </a:path>
                <a:path w="85725" h="403860">
                  <a:moveTo>
                    <a:pt x="82296" y="265938"/>
                  </a:moveTo>
                  <a:lnTo>
                    <a:pt x="26797" y="260604"/>
                  </a:lnTo>
                  <a:lnTo>
                    <a:pt x="25908" y="267208"/>
                  </a:lnTo>
                  <a:lnTo>
                    <a:pt x="81407" y="272796"/>
                  </a:lnTo>
                  <a:lnTo>
                    <a:pt x="82296" y="265938"/>
                  </a:lnTo>
                  <a:close/>
                </a:path>
                <a:path w="85725" h="403860">
                  <a:moveTo>
                    <a:pt x="82296" y="138938"/>
                  </a:moveTo>
                  <a:lnTo>
                    <a:pt x="81407" y="131064"/>
                  </a:lnTo>
                  <a:lnTo>
                    <a:pt x="25908" y="137160"/>
                  </a:lnTo>
                  <a:lnTo>
                    <a:pt x="26797" y="144780"/>
                  </a:lnTo>
                  <a:lnTo>
                    <a:pt x="82296" y="138938"/>
                  </a:lnTo>
                  <a:close/>
                </a:path>
                <a:path w="85725" h="403860">
                  <a:moveTo>
                    <a:pt x="85344" y="198120"/>
                  </a:moveTo>
                  <a:lnTo>
                    <a:pt x="1524" y="199263"/>
                  </a:lnTo>
                  <a:lnTo>
                    <a:pt x="1524" y="207264"/>
                  </a:lnTo>
                  <a:lnTo>
                    <a:pt x="85344" y="205740"/>
                  </a:lnTo>
                  <a:lnTo>
                    <a:pt x="85344" y="198120"/>
                  </a:lnTo>
                  <a:close/>
                </a:path>
              </a:pathLst>
            </a:custGeom>
            <a:solidFill>
              <a:srgbClr val="A7C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67956" y="3386328"/>
              <a:ext cx="353568" cy="35204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830568" y="3332987"/>
              <a:ext cx="403860" cy="85725"/>
            </a:xfrm>
            <a:custGeom>
              <a:avLst/>
              <a:gdLst/>
              <a:ahLst/>
              <a:cxnLst/>
              <a:rect l="l" t="t" r="r" b="b"/>
              <a:pathLst>
                <a:path w="403859" h="85725">
                  <a:moveTo>
                    <a:pt x="22860" y="82804"/>
                  </a:moveTo>
                  <a:lnTo>
                    <a:pt x="6604" y="30480"/>
                  </a:lnTo>
                  <a:lnTo>
                    <a:pt x="0" y="32766"/>
                  </a:lnTo>
                  <a:lnTo>
                    <a:pt x="16256" y="85344"/>
                  </a:lnTo>
                  <a:lnTo>
                    <a:pt x="22860" y="82804"/>
                  </a:lnTo>
                  <a:close/>
                </a:path>
                <a:path w="403859" h="85725">
                  <a:moveTo>
                    <a:pt x="82296" y="67183"/>
                  </a:moveTo>
                  <a:lnTo>
                    <a:pt x="70866" y="12192"/>
                  </a:lnTo>
                  <a:lnTo>
                    <a:pt x="64008" y="13843"/>
                  </a:lnTo>
                  <a:lnTo>
                    <a:pt x="75184" y="68580"/>
                  </a:lnTo>
                  <a:lnTo>
                    <a:pt x="82296" y="67183"/>
                  </a:lnTo>
                  <a:close/>
                </a:path>
                <a:path w="403859" h="85725">
                  <a:moveTo>
                    <a:pt x="143256" y="57150"/>
                  </a:moveTo>
                  <a:lnTo>
                    <a:pt x="137795" y="3048"/>
                  </a:lnTo>
                  <a:lnTo>
                    <a:pt x="131064" y="3810"/>
                  </a:lnTo>
                  <a:lnTo>
                    <a:pt x="136525" y="57912"/>
                  </a:lnTo>
                  <a:lnTo>
                    <a:pt x="143256" y="57150"/>
                  </a:lnTo>
                  <a:close/>
                </a:path>
                <a:path w="403859" h="85725">
                  <a:moveTo>
                    <a:pt x="205740" y="82296"/>
                  </a:moveTo>
                  <a:lnTo>
                    <a:pt x="204724" y="0"/>
                  </a:lnTo>
                  <a:lnTo>
                    <a:pt x="198120" y="0"/>
                  </a:lnTo>
                  <a:lnTo>
                    <a:pt x="199136" y="82296"/>
                  </a:lnTo>
                  <a:lnTo>
                    <a:pt x="205740" y="82296"/>
                  </a:lnTo>
                  <a:close/>
                </a:path>
                <a:path w="403859" h="85725">
                  <a:moveTo>
                    <a:pt x="272796" y="3556"/>
                  </a:moveTo>
                  <a:lnTo>
                    <a:pt x="264795" y="3048"/>
                  </a:lnTo>
                  <a:lnTo>
                    <a:pt x="259080" y="57023"/>
                  </a:lnTo>
                  <a:lnTo>
                    <a:pt x="266573" y="57912"/>
                  </a:lnTo>
                  <a:lnTo>
                    <a:pt x="272796" y="3556"/>
                  </a:lnTo>
                  <a:close/>
                </a:path>
                <a:path w="403859" h="85725">
                  <a:moveTo>
                    <a:pt x="338328" y="13589"/>
                  </a:moveTo>
                  <a:lnTo>
                    <a:pt x="331343" y="12192"/>
                  </a:lnTo>
                  <a:lnTo>
                    <a:pt x="320040" y="66929"/>
                  </a:lnTo>
                  <a:lnTo>
                    <a:pt x="327025" y="68580"/>
                  </a:lnTo>
                  <a:lnTo>
                    <a:pt x="338328" y="13589"/>
                  </a:lnTo>
                  <a:close/>
                </a:path>
                <a:path w="403859" h="85725">
                  <a:moveTo>
                    <a:pt x="403860" y="31242"/>
                  </a:moveTo>
                  <a:lnTo>
                    <a:pt x="397002" y="28956"/>
                  </a:lnTo>
                  <a:lnTo>
                    <a:pt x="379476" y="81915"/>
                  </a:lnTo>
                  <a:lnTo>
                    <a:pt x="386588" y="83820"/>
                  </a:lnTo>
                  <a:lnTo>
                    <a:pt x="403860" y="31242"/>
                  </a:lnTo>
                  <a:close/>
                </a:path>
              </a:pathLst>
            </a:custGeom>
            <a:solidFill>
              <a:srgbClr val="A7C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43471" y="3387852"/>
              <a:ext cx="352044" cy="35204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390132" y="3773423"/>
              <a:ext cx="85725" cy="405765"/>
            </a:xfrm>
            <a:custGeom>
              <a:avLst/>
              <a:gdLst/>
              <a:ahLst/>
              <a:cxnLst/>
              <a:rect l="l" t="t" r="r" b="b"/>
              <a:pathLst>
                <a:path w="85725" h="405764">
                  <a:moveTo>
                    <a:pt x="57912" y="268605"/>
                  </a:moveTo>
                  <a:lnTo>
                    <a:pt x="57150" y="260604"/>
                  </a:lnTo>
                  <a:lnTo>
                    <a:pt x="3048" y="266827"/>
                  </a:lnTo>
                  <a:lnTo>
                    <a:pt x="3810" y="274320"/>
                  </a:lnTo>
                  <a:lnTo>
                    <a:pt x="57912" y="268605"/>
                  </a:lnTo>
                  <a:close/>
                </a:path>
                <a:path w="85725" h="405764">
                  <a:moveTo>
                    <a:pt x="57912" y="137668"/>
                  </a:moveTo>
                  <a:lnTo>
                    <a:pt x="3556" y="132588"/>
                  </a:lnTo>
                  <a:lnTo>
                    <a:pt x="3048" y="139192"/>
                  </a:lnTo>
                  <a:lnTo>
                    <a:pt x="57023" y="144780"/>
                  </a:lnTo>
                  <a:lnTo>
                    <a:pt x="57912" y="137668"/>
                  </a:lnTo>
                  <a:close/>
                </a:path>
                <a:path w="85725" h="405764">
                  <a:moveTo>
                    <a:pt x="68580" y="328930"/>
                  </a:moveTo>
                  <a:lnTo>
                    <a:pt x="67183" y="321564"/>
                  </a:lnTo>
                  <a:lnTo>
                    <a:pt x="12192" y="332994"/>
                  </a:lnTo>
                  <a:lnTo>
                    <a:pt x="13843" y="339852"/>
                  </a:lnTo>
                  <a:lnTo>
                    <a:pt x="68580" y="328930"/>
                  </a:lnTo>
                  <a:close/>
                </a:path>
                <a:path w="85725" h="405764">
                  <a:moveTo>
                    <a:pt x="68580" y="76835"/>
                  </a:moveTo>
                  <a:lnTo>
                    <a:pt x="13589" y="65532"/>
                  </a:lnTo>
                  <a:lnTo>
                    <a:pt x="12192" y="72771"/>
                  </a:lnTo>
                  <a:lnTo>
                    <a:pt x="66929" y="83820"/>
                  </a:lnTo>
                  <a:lnTo>
                    <a:pt x="68580" y="76835"/>
                  </a:lnTo>
                  <a:close/>
                </a:path>
                <a:path w="85725" h="405764">
                  <a:moveTo>
                    <a:pt x="82296" y="198120"/>
                  </a:moveTo>
                  <a:lnTo>
                    <a:pt x="0" y="199263"/>
                  </a:lnTo>
                  <a:lnTo>
                    <a:pt x="0" y="207264"/>
                  </a:lnTo>
                  <a:lnTo>
                    <a:pt x="82296" y="206121"/>
                  </a:lnTo>
                  <a:lnTo>
                    <a:pt x="82296" y="198120"/>
                  </a:lnTo>
                  <a:close/>
                </a:path>
                <a:path w="85725" h="405764">
                  <a:moveTo>
                    <a:pt x="83820" y="17272"/>
                  </a:moveTo>
                  <a:lnTo>
                    <a:pt x="31242" y="0"/>
                  </a:lnTo>
                  <a:lnTo>
                    <a:pt x="28956" y="7112"/>
                  </a:lnTo>
                  <a:lnTo>
                    <a:pt x="81534" y="24384"/>
                  </a:lnTo>
                  <a:lnTo>
                    <a:pt x="83820" y="17272"/>
                  </a:lnTo>
                  <a:close/>
                </a:path>
                <a:path w="85725" h="405764">
                  <a:moveTo>
                    <a:pt x="85344" y="388112"/>
                  </a:moveTo>
                  <a:lnTo>
                    <a:pt x="82804" y="381000"/>
                  </a:lnTo>
                  <a:lnTo>
                    <a:pt x="30480" y="398907"/>
                  </a:lnTo>
                  <a:lnTo>
                    <a:pt x="33020" y="405384"/>
                  </a:lnTo>
                  <a:lnTo>
                    <a:pt x="85344" y="388112"/>
                  </a:lnTo>
                  <a:close/>
                </a:path>
              </a:pathLst>
            </a:custGeom>
            <a:solidFill>
              <a:srgbClr val="A7C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43471" y="4212335"/>
              <a:ext cx="312420" cy="32308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75347" y="3563137"/>
              <a:ext cx="548678" cy="52880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01764" y="3589528"/>
              <a:ext cx="446785" cy="42608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29628" y="3875582"/>
              <a:ext cx="263601" cy="26360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955535" y="3901440"/>
              <a:ext cx="161544" cy="16154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966204" y="3910533"/>
              <a:ext cx="190423" cy="19042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995159" y="3939540"/>
              <a:ext cx="82296" cy="8229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991984" y="3936365"/>
              <a:ext cx="88646" cy="8864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653783" y="3293364"/>
              <a:ext cx="765048" cy="484631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4202048" y="3880815"/>
            <a:ext cx="10883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D0D0D"/>
                </a:solidFill>
                <a:latin typeface="Calibri"/>
                <a:cs typeface="Calibri"/>
              </a:rPr>
              <a:t>Wearable</a:t>
            </a:r>
            <a:r>
              <a:rPr sz="12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Calibri"/>
                <a:cs typeface="Calibri"/>
              </a:rPr>
              <a:t>Device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81880" y="4045966"/>
            <a:ext cx="727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D0D0D"/>
                </a:solidFill>
                <a:latin typeface="Calibri"/>
                <a:cs typeface="Calibri"/>
              </a:rPr>
              <a:t>Integration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226814" y="3155441"/>
            <a:ext cx="1022985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79400" marR="5080" indent="-266700">
              <a:lnSpc>
                <a:spcPts val="1300"/>
              </a:lnSpc>
              <a:spcBef>
                <a:spcPts val="260"/>
              </a:spcBef>
            </a:pPr>
            <a:r>
              <a:rPr sz="1200" b="1" dirty="0">
                <a:solidFill>
                  <a:srgbClr val="0D0D0D"/>
                </a:solidFill>
                <a:latin typeface="Calibri"/>
                <a:cs typeface="Calibri"/>
              </a:rPr>
              <a:t>Enhanced</a:t>
            </a:r>
            <a:r>
              <a:rPr sz="12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0D0D0D"/>
                </a:solidFill>
                <a:latin typeface="Calibri"/>
                <a:cs typeface="Calibri"/>
              </a:rPr>
              <a:t>Sleep </a:t>
            </a:r>
            <a:r>
              <a:rPr sz="1200" b="1" spc="-10" dirty="0">
                <a:solidFill>
                  <a:srgbClr val="0D0D0D"/>
                </a:solidFill>
                <a:latin typeface="Calibri"/>
                <a:cs typeface="Calibri"/>
              </a:rPr>
              <a:t>Quality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77359" y="2355850"/>
            <a:ext cx="8680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Data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96866" y="1535938"/>
            <a:ext cx="626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High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88384" y="1172971"/>
            <a:ext cx="1207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Unauthorized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276471" y="849629"/>
            <a:ext cx="8680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Data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239255" y="3189732"/>
            <a:ext cx="1584960" cy="1607820"/>
          </a:xfrm>
          <a:custGeom>
            <a:avLst/>
            <a:gdLst/>
            <a:ahLst/>
            <a:cxnLst/>
            <a:rect l="l" t="t" r="r" b="b"/>
            <a:pathLst>
              <a:path w="1584959" h="1607820">
                <a:moveTo>
                  <a:pt x="792479" y="0"/>
                </a:moveTo>
                <a:lnTo>
                  <a:pt x="744207" y="1467"/>
                </a:lnTo>
                <a:lnTo>
                  <a:pt x="696699" y="5812"/>
                </a:lnTo>
                <a:lnTo>
                  <a:pt x="650039" y="12951"/>
                </a:lnTo>
                <a:lnTo>
                  <a:pt x="604309" y="22801"/>
                </a:lnTo>
                <a:lnTo>
                  <a:pt x="559592" y="35276"/>
                </a:lnTo>
                <a:lnTo>
                  <a:pt x="515971" y="50294"/>
                </a:lnTo>
                <a:lnTo>
                  <a:pt x="473529" y="67769"/>
                </a:lnTo>
                <a:lnTo>
                  <a:pt x="432349" y="87617"/>
                </a:lnTo>
                <a:lnTo>
                  <a:pt x="392514" y="109756"/>
                </a:lnTo>
                <a:lnTo>
                  <a:pt x="354107" y="134100"/>
                </a:lnTo>
                <a:lnTo>
                  <a:pt x="317211" y="160565"/>
                </a:lnTo>
                <a:lnTo>
                  <a:pt x="281908" y="189067"/>
                </a:lnTo>
                <a:lnTo>
                  <a:pt x="248282" y="219523"/>
                </a:lnTo>
                <a:lnTo>
                  <a:pt x="216416" y="251848"/>
                </a:lnTo>
                <a:lnTo>
                  <a:pt x="186392" y="285959"/>
                </a:lnTo>
                <a:lnTo>
                  <a:pt x="158293" y="321770"/>
                </a:lnTo>
                <a:lnTo>
                  <a:pt x="132203" y="359198"/>
                </a:lnTo>
                <a:lnTo>
                  <a:pt x="108204" y="398159"/>
                </a:lnTo>
                <a:lnTo>
                  <a:pt x="86379" y="438568"/>
                </a:lnTo>
                <a:lnTo>
                  <a:pt x="66811" y="480342"/>
                </a:lnTo>
                <a:lnTo>
                  <a:pt x="49583" y="523397"/>
                </a:lnTo>
                <a:lnTo>
                  <a:pt x="34778" y="567649"/>
                </a:lnTo>
                <a:lnTo>
                  <a:pt x="22479" y="613012"/>
                </a:lnTo>
                <a:lnTo>
                  <a:pt x="12768" y="659404"/>
                </a:lnTo>
                <a:lnTo>
                  <a:pt x="5730" y="706741"/>
                </a:lnTo>
                <a:lnTo>
                  <a:pt x="1446" y="754937"/>
                </a:lnTo>
                <a:lnTo>
                  <a:pt x="0" y="803909"/>
                </a:lnTo>
                <a:lnTo>
                  <a:pt x="1446" y="852882"/>
                </a:lnTo>
                <a:lnTo>
                  <a:pt x="5730" y="901078"/>
                </a:lnTo>
                <a:lnTo>
                  <a:pt x="12768" y="948415"/>
                </a:lnTo>
                <a:lnTo>
                  <a:pt x="22479" y="994807"/>
                </a:lnTo>
                <a:lnTo>
                  <a:pt x="34778" y="1040170"/>
                </a:lnTo>
                <a:lnTo>
                  <a:pt x="49583" y="1084422"/>
                </a:lnTo>
                <a:lnTo>
                  <a:pt x="66811" y="1127477"/>
                </a:lnTo>
                <a:lnTo>
                  <a:pt x="86379" y="1169251"/>
                </a:lnTo>
                <a:lnTo>
                  <a:pt x="108204" y="1209660"/>
                </a:lnTo>
                <a:lnTo>
                  <a:pt x="132203" y="1248621"/>
                </a:lnTo>
                <a:lnTo>
                  <a:pt x="158293" y="1286049"/>
                </a:lnTo>
                <a:lnTo>
                  <a:pt x="186392" y="1321860"/>
                </a:lnTo>
                <a:lnTo>
                  <a:pt x="216416" y="1355971"/>
                </a:lnTo>
                <a:lnTo>
                  <a:pt x="248282" y="1388296"/>
                </a:lnTo>
                <a:lnTo>
                  <a:pt x="281908" y="1418752"/>
                </a:lnTo>
                <a:lnTo>
                  <a:pt x="317211" y="1447254"/>
                </a:lnTo>
                <a:lnTo>
                  <a:pt x="354107" y="1473719"/>
                </a:lnTo>
                <a:lnTo>
                  <a:pt x="392514" y="1498063"/>
                </a:lnTo>
                <a:lnTo>
                  <a:pt x="432349" y="1520202"/>
                </a:lnTo>
                <a:lnTo>
                  <a:pt x="473529" y="1540050"/>
                </a:lnTo>
                <a:lnTo>
                  <a:pt x="515971" y="1557525"/>
                </a:lnTo>
                <a:lnTo>
                  <a:pt x="559592" y="1572543"/>
                </a:lnTo>
                <a:lnTo>
                  <a:pt x="604309" y="1585018"/>
                </a:lnTo>
                <a:lnTo>
                  <a:pt x="650039" y="1594868"/>
                </a:lnTo>
                <a:lnTo>
                  <a:pt x="696699" y="1602007"/>
                </a:lnTo>
                <a:lnTo>
                  <a:pt x="744207" y="1606352"/>
                </a:lnTo>
                <a:lnTo>
                  <a:pt x="792479" y="1607819"/>
                </a:lnTo>
                <a:lnTo>
                  <a:pt x="840752" y="1606352"/>
                </a:lnTo>
                <a:lnTo>
                  <a:pt x="888260" y="1602007"/>
                </a:lnTo>
                <a:lnTo>
                  <a:pt x="934920" y="1594868"/>
                </a:lnTo>
                <a:lnTo>
                  <a:pt x="980650" y="1585018"/>
                </a:lnTo>
                <a:lnTo>
                  <a:pt x="1025367" y="1572543"/>
                </a:lnTo>
                <a:lnTo>
                  <a:pt x="1068988" y="1557525"/>
                </a:lnTo>
                <a:lnTo>
                  <a:pt x="1111430" y="1540050"/>
                </a:lnTo>
                <a:lnTo>
                  <a:pt x="1152610" y="1520202"/>
                </a:lnTo>
                <a:lnTo>
                  <a:pt x="1192445" y="1498063"/>
                </a:lnTo>
                <a:lnTo>
                  <a:pt x="1230852" y="1473719"/>
                </a:lnTo>
                <a:lnTo>
                  <a:pt x="1267748" y="1447254"/>
                </a:lnTo>
                <a:lnTo>
                  <a:pt x="1303051" y="1418752"/>
                </a:lnTo>
                <a:lnTo>
                  <a:pt x="1336677" y="1388296"/>
                </a:lnTo>
                <a:lnTo>
                  <a:pt x="1368543" y="1355971"/>
                </a:lnTo>
                <a:lnTo>
                  <a:pt x="1398567" y="1321860"/>
                </a:lnTo>
                <a:lnTo>
                  <a:pt x="1426666" y="1286049"/>
                </a:lnTo>
                <a:lnTo>
                  <a:pt x="1452756" y="1248621"/>
                </a:lnTo>
                <a:lnTo>
                  <a:pt x="1476756" y="1209660"/>
                </a:lnTo>
                <a:lnTo>
                  <a:pt x="1498580" y="1169251"/>
                </a:lnTo>
                <a:lnTo>
                  <a:pt x="1518148" y="1127477"/>
                </a:lnTo>
                <a:lnTo>
                  <a:pt x="1535376" y="1084422"/>
                </a:lnTo>
                <a:lnTo>
                  <a:pt x="1550181" y="1040170"/>
                </a:lnTo>
                <a:lnTo>
                  <a:pt x="1562480" y="994807"/>
                </a:lnTo>
                <a:lnTo>
                  <a:pt x="1572191" y="948415"/>
                </a:lnTo>
                <a:lnTo>
                  <a:pt x="1579229" y="901078"/>
                </a:lnTo>
                <a:lnTo>
                  <a:pt x="1583513" y="852882"/>
                </a:lnTo>
                <a:lnTo>
                  <a:pt x="1584960" y="803909"/>
                </a:lnTo>
                <a:lnTo>
                  <a:pt x="1583513" y="754937"/>
                </a:lnTo>
                <a:lnTo>
                  <a:pt x="1579229" y="706741"/>
                </a:lnTo>
                <a:lnTo>
                  <a:pt x="1572191" y="659404"/>
                </a:lnTo>
                <a:lnTo>
                  <a:pt x="1562480" y="613012"/>
                </a:lnTo>
                <a:lnTo>
                  <a:pt x="1550181" y="567649"/>
                </a:lnTo>
                <a:lnTo>
                  <a:pt x="1535376" y="523397"/>
                </a:lnTo>
                <a:lnTo>
                  <a:pt x="1518148" y="480342"/>
                </a:lnTo>
                <a:lnTo>
                  <a:pt x="1498580" y="438568"/>
                </a:lnTo>
                <a:lnTo>
                  <a:pt x="1476756" y="398159"/>
                </a:lnTo>
                <a:lnTo>
                  <a:pt x="1452756" y="359198"/>
                </a:lnTo>
                <a:lnTo>
                  <a:pt x="1426666" y="321770"/>
                </a:lnTo>
                <a:lnTo>
                  <a:pt x="1398567" y="285959"/>
                </a:lnTo>
                <a:lnTo>
                  <a:pt x="1368543" y="251848"/>
                </a:lnTo>
                <a:lnTo>
                  <a:pt x="1336677" y="219523"/>
                </a:lnTo>
                <a:lnTo>
                  <a:pt x="1303051" y="189067"/>
                </a:lnTo>
                <a:lnTo>
                  <a:pt x="1267748" y="160565"/>
                </a:lnTo>
                <a:lnTo>
                  <a:pt x="1230852" y="134100"/>
                </a:lnTo>
                <a:lnTo>
                  <a:pt x="1192445" y="109756"/>
                </a:lnTo>
                <a:lnTo>
                  <a:pt x="1152610" y="87617"/>
                </a:lnTo>
                <a:lnTo>
                  <a:pt x="1111430" y="67769"/>
                </a:lnTo>
                <a:lnTo>
                  <a:pt x="1068988" y="50294"/>
                </a:lnTo>
                <a:lnTo>
                  <a:pt x="1025367" y="35276"/>
                </a:lnTo>
                <a:lnTo>
                  <a:pt x="980650" y="22801"/>
                </a:lnTo>
                <a:lnTo>
                  <a:pt x="934920" y="12951"/>
                </a:lnTo>
                <a:lnTo>
                  <a:pt x="888260" y="5812"/>
                </a:lnTo>
                <a:lnTo>
                  <a:pt x="840752" y="1467"/>
                </a:lnTo>
                <a:lnTo>
                  <a:pt x="79247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571615" y="1115695"/>
            <a:ext cx="88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99403" y="3750055"/>
            <a:ext cx="124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PROFITS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Acceptance</a:t>
            </a:r>
            <a:r>
              <a:rPr spc="-50" dirty="0"/>
              <a:t> </a:t>
            </a:r>
            <a:r>
              <a:rPr dirty="0"/>
              <a:t>Criteria</a:t>
            </a:r>
            <a:r>
              <a:rPr spc="-55" dirty="0"/>
              <a:t> </a:t>
            </a:r>
            <a:r>
              <a:rPr spc="-10" dirty="0"/>
              <a:t>Coverage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6700" y="1873376"/>
            <a:ext cx="10664190" cy="4994910"/>
            <a:chOff x="1036700" y="1873376"/>
            <a:chExt cx="10664190" cy="4994910"/>
          </a:xfrm>
        </p:grpSpPr>
        <p:sp>
          <p:nvSpPr>
            <p:cNvPr id="4" name="object 4"/>
            <p:cNvSpPr/>
            <p:nvPr/>
          </p:nvSpPr>
          <p:spPr>
            <a:xfrm>
              <a:off x="1046225" y="1882901"/>
              <a:ext cx="2487930" cy="4975860"/>
            </a:xfrm>
            <a:custGeom>
              <a:avLst/>
              <a:gdLst/>
              <a:ahLst/>
              <a:cxnLst/>
              <a:rect l="l" t="t" r="r" b="b"/>
              <a:pathLst>
                <a:path w="2487929" h="4975859">
                  <a:moveTo>
                    <a:pt x="2487929" y="0"/>
                  </a:moveTo>
                  <a:lnTo>
                    <a:pt x="2439544" y="461"/>
                  </a:lnTo>
                  <a:lnTo>
                    <a:pt x="2391383" y="1838"/>
                  </a:lnTo>
                  <a:lnTo>
                    <a:pt x="2343455" y="4125"/>
                  </a:lnTo>
                  <a:lnTo>
                    <a:pt x="2295768" y="7311"/>
                  </a:lnTo>
                  <a:lnTo>
                    <a:pt x="2248330" y="11389"/>
                  </a:lnTo>
                  <a:lnTo>
                    <a:pt x="2201150" y="16350"/>
                  </a:lnTo>
                  <a:lnTo>
                    <a:pt x="2154236" y="22186"/>
                  </a:lnTo>
                  <a:lnTo>
                    <a:pt x="2107597" y="28889"/>
                  </a:lnTo>
                  <a:lnTo>
                    <a:pt x="2061240" y="36451"/>
                  </a:lnTo>
                  <a:lnTo>
                    <a:pt x="2015174" y="44862"/>
                  </a:lnTo>
                  <a:lnTo>
                    <a:pt x="1969407" y="54115"/>
                  </a:lnTo>
                  <a:lnTo>
                    <a:pt x="1923949" y="64201"/>
                  </a:lnTo>
                  <a:lnTo>
                    <a:pt x="1878806" y="75112"/>
                  </a:lnTo>
                  <a:lnTo>
                    <a:pt x="1833988" y="86840"/>
                  </a:lnTo>
                  <a:lnTo>
                    <a:pt x="1789503" y="99376"/>
                  </a:lnTo>
                  <a:lnTo>
                    <a:pt x="1745359" y="112711"/>
                  </a:lnTo>
                  <a:lnTo>
                    <a:pt x="1701564" y="126839"/>
                  </a:lnTo>
                  <a:lnTo>
                    <a:pt x="1658127" y="141750"/>
                  </a:lnTo>
                  <a:lnTo>
                    <a:pt x="1615056" y="157435"/>
                  </a:lnTo>
                  <a:lnTo>
                    <a:pt x="1572360" y="173887"/>
                  </a:lnTo>
                  <a:lnTo>
                    <a:pt x="1530046" y="191098"/>
                  </a:lnTo>
                  <a:lnTo>
                    <a:pt x="1488124" y="209058"/>
                  </a:lnTo>
                  <a:lnTo>
                    <a:pt x="1446601" y="227760"/>
                  </a:lnTo>
                  <a:lnTo>
                    <a:pt x="1405486" y="247195"/>
                  </a:lnTo>
                  <a:lnTo>
                    <a:pt x="1364788" y="267355"/>
                  </a:lnTo>
                  <a:lnTo>
                    <a:pt x="1324513" y="288231"/>
                  </a:lnTo>
                  <a:lnTo>
                    <a:pt x="1284672" y="309816"/>
                  </a:lnTo>
                  <a:lnTo>
                    <a:pt x="1245272" y="332100"/>
                  </a:lnTo>
                  <a:lnTo>
                    <a:pt x="1206322" y="355076"/>
                  </a:lnTo>
                  <a:lnTo>
                    <a:pt x="1167829" y="378735"/>
                  </a:lnTo>
                  <a:lnTo>
                    <a:pt x="1129803" y="403068"/>
                  </a:lnTo>
                  <a:lnTo>
                    <a:pt x="1092251" y="428069"/>
                  </a:lnTo>
                  <a:lnTo>
                    <a:pt x="1055182" y="453727"/>
                  </a:lnTo>
                  <a:lnTo>
                    <a:pt x="1018605" y="480035"/>
                  </a:lnTo>
                  <a:lnTo>
                    <a:pt x="982527" y="506985"/>
                  </a:lnTo>
                  <a:lnTo>
                    <a:pt x="946957" y="534567"/>
                  </a:lnTo>
                  <a:lnTo>
                    <a:pt x="911903" y="562775"/>
                  </a:lnTo>
                  <a:lnTo>
                    <a:pt x="877374" y="591598"/>
                  </a:lnTo>
                  <a:lnTo>
                    <a:pt x="843378" y="621030"/>
                  </a:lnTo>
                  <a:lnTo>
                    <a:pt x="809923" y="651062"/>
                  </a:lnTo>
                  <a:lnTo>
                    <a:pt x="777018" y="681685"/>
                  </a:lnTo>
                  <a:lnTo>
                    <a:pt x="744671" y="712891"/>
                  </a:lnTo>
                  <a:lnTo>
                    <a:pt x="712891" y="744671"/>
                  </a:lnTo>
                  <a:lnTo>
                    <a:pt x="681685" y="777018"/>
                  </a:lnTo>
                  <a:lnTo>
                    <a:pt x="651062" y="809923"/>
                  </a:lnTo>
                  <a:lnTo>
                    <a:pt x="621030" y="843378"/>
                  </a:lnTo>
                  <a:lnTo>
                    <a:pt x="591598" y="877374"/>
                  </a:lnTo>
                  <a:lnTo>
                    <a:pt x="562775" y="911903"/>
                  </a:lnTo>
                  <a:lnTo>
                    <a:pt x="534567" y="946957"/>
                  </a:lnTo>
                  <a:lnTo>
                    <a:pt x="506985" y="982527"/>
                  </a:lnTo>
                  <a:lnTo>
                    <a:pt x="480035" y="1018605"/>
                  </a:lnTo>
                  <a:lnTo>
                    <a:pt x="453727" y="1055182"/>
                  </a:lnTo>
                  <a:lnTo>
                    <a:pt x="428069" y="1092251"/>
                  </a:lnTo>
                  <a:lnTo>
                    <a:pt x="403068" y="1129803"/>
                  </a:lnTo>
                  <a:lnTo>
                    <a:pt x="378735" y="1167829"/>
                  </a:lnTo>
                  <a:lnTo>
                    <a:pt x="355076" y="1206322"/>
                  </a:lnTo>
                  <a:lnTo>
                    <a:pt x="332100" y="1245272"/>
                  </a:lnTo>
                  <a:lnTo>
                    <a:pt x="309816" y="1284672"/>
                  </a:lnTo>
                  <a:lnTo>
                    <a:pt x="288231" y="1324513"/>
                  </a:lnTo>
                  <a:lnTo>
                    <a:pt x="267355" y="1364788"/>
                  </a:lnTo>
                  <a:lnTo>
                    <a:pt x="247195" y="1405486"/>
                  </a:lnTo>
                  <a:lnTo>
                    <a:pt x="227760" y="1446601"/>
                  </a:lnTo>
                  <a:lnTo>
                    <a:pt x="209058" y="1488124"/>
                  </a:lnTo>
                  <a:lnTo>
                    <a:pt x="191098" y="1530046"/>
                  </a:lnTo>
                  <a:lnTo>
                    <a:pt x="173887" y="1572360"/>
                  </a:lnTo>
                  <a:lnTo>
                    <a:pt x="157435" y="1615056"/>
                  </a:lnTo>
                  <a:lnTo>
                    <a:pt x="141750" y="1658127"/>
                  </a:lnTo>
                  <a:lnTo>
                    <a:pt x="126839" y="1701564"/>
                  </a:lnTo>
                  <a:lnTo>
                    <a:pt x="112711" y="1745359"/>
                  </a:lnTo>
                  <a:lnTo>
                    <a:pt x="99376" y="1789503"/>
                  </a:lnTo>
                  <a:lnTo>
                    <a:pt x="86840" y="1833988"/>
                  </a:lnTo>
                  <a:lnTo>
                    <a:pt x="75112" y="1878806"/>
                  </a:lnTo>
                  <a:lnTo>
                    <a:pt x="64201" y="1923949"/>
                  </a:lnTo>
                  <a:lnTo>
                    <a:pt x="54115" y="1969407"/>
                  </a:lnTo>
                  <a:lnTo>
                    <a:pt x="44862" y="2015174"/>
                  </a:lnTo>
                  <a:lnTo>
                    <a:pt x="36451" y="2061240"/>
                  </a:lnTo>
                  <a:lnTo>
                    <a:pt x="28889" y="2107597"/>
                  </a:lnTo>
                  <a:lnTo>
                    <a:pt x="22186" y="2154236"/>
                  </a:lnTo>
                  <a:lnTo>
                    <a:pt x="16350" y="2201150"/>
                  </a:lnTo>
                  <a:lnTo>
                    <a:pt x="11389" y="2248330"/>
                  </a:lnTo>
                  <a:lnTo>
                    <a:pt x="7311" y="2295768"/>
                  </a:lnTo>
                  <a:lnTo>
                    <a:pt x="4125" y="2343455"/>
                  </a:lnTo>
                  <a:lnTo>
                    <a:pt x="1838" y="2391383"/>
                  </a:lnTo>
                  <a:lnTo>
                    <a:pt x="461" y="2439544"/>
                  </a:lnTo>
                  <a:lnTo>
                    <a:pt x="0" y="2487930"/>
                  </a:lnTo>
                  <a:lnTo>
                    <a:pt x="461" y="2536316"/>
                  </a:lnTo>
                  <a:lnTo>
                    <a:pt x="1838" y="2584478"/>
                  </a:lnTo>
                  <a:lnTo>
                    <a:pt x="4125" y="2632407"/>
                  </a:lnTo>
                  <a:lnTo>
                    <a:pt x="7311" y="2680096"/>
                  </a:lnTo>
                  <a:lnTo>
                    <a:pt x="11389" y="2727535"/>
                  </a:lnTo>
                  <a:lnTo>
                    <a:pt x="16350" y="2774716"/>
                  </a:lnTo>
                  <a:lnTo>
                    <a:pt x="22186" y="2821631"/>
                  </a:lnTo>
                  <a:lnTo>
                    <a:pt x="28889" y="2868271"/>
                  </a:lnTo>
                  <a:lnTo>
                    <a:pt x="36451" y="2914629"/>
                  </a:lnTo>
                  <a:lnTo>
                    <a:pt x="44862" y="2960696"/>
                  </a:lnTo>
                  <a:lnTo>
                    <a:pt x="54115" y="3006463"/>
                  </a:lnTo>
                  <a:lnTo>
                    <a:pt x="64201" y="3051922"/>
                  </a:lnTo>
                  <a:lnTo>
                    <a:pt x="75112" y="3097065"/>
                  </a:lnTo>
                  <a:lnTo>
                    <a:pt x="86840" y="3141884"/>
                  </a:lnTo>
                  <a:lnTo>
                    <a:pt x="99376" y="3186370"/>
                  </a:lnTo>
                  <a:lnTo>
                    <a:pt x="112711" y="3230515"/>
                  </a:lnTo>
                  <a:lnTo>
                    <a:pt x="126839" y="3274310"/>
                  </a:lnTo>
                  <a:lnTo>
                    <a:pt x="141750" y="3317747"/>
                  </a:lnTo>
                  <a:lnTo>
                    <a:pt x="157435" y="3360818"/>
                  </a:lnTo>
                  <a:lnTo>
                    <a:pt x="173887" y="3403515"/>
                  </a:lnTo>
                  <a:lnTo>
                    <a:pt x="191098" y="3445829"/>
                  </a:lnTo>
                  <a:lnTo>
                    <a:pt x="209058" y="3487751"/>
                  </a:lnTo>
                  <a:lnTo>
                    <a:pt x="227760" y="3529274"/>
                  </a:lnTo>
                  <a:lnTo>
                    <a:pt x="247195" y="3570389"/>
                  </a:lnTo>
                  <a:lnTo>
                    <a:pt x="267355" y="3611088"/>
                  </a:lnTo>
                  <a:lnTo>
                    <a:pt x="288231" y="3651362"/>
                  </a:lnTo>
                  <a:lnTo>
                    <a:pt x="309816" y="3691204"/>
                  </a:lnTo>
                  <a:lnTo>
                    <a:pt x="332100" y="3730604"/>
                  </a:lnTo>
                  <a:lnTo>
                    <a:pt x="355076" y="3769554"/>
                  </a:lnTo>
                  <a:lnTo>
                    <a:pt x="378735" y="3808047"/>
                  </a:lnTo>
                  <a:lnTo>
                    <a:pt x="403068" y="3846073"/>
                  </a:lnTo>
                  <a:lnTo>
                    <a:pt x="428069" y="3883625"/>
                  </a:lnTo>
                  <a:lnTo>
                    <a:pt x="453727" y="3920693"/>
                  </a:lnTo>
                  <a:lnTo>
                    <a:pt x="480035" y="3957271"/>
                  </a:lnTo>
                  <a:lnTo>
                    <a:pt x="506985" y="3993348"/>
                  </a:lnTo>
                  <a:lnTo>
                    <a:pt x="534567" y="4028918"/>
                  </a:lnTo>
                  <a:lnTo>
                    <a:pt x="562775" y="4063972"/>
                  </a:lnTo>
                  <a:lnTo>
                    <a:pt x="591598" y="4098500"/>
                  </a:lnTo>
                  <a:lnTo>
                    <a:pt x="621030" y="4132496"/>
                  </a:lnTo>
                  <a:lnTo>
                    <a:pt x="651062" y="4165950"/>
                  </a:lnTo>
                  <a:lnTo>
                    <a:pt x="681685" y="4198855"/>
                  </a:lnTo>
                  <a:lnTo>
                    <a:pt x="712891" y="4231202"/>
                  </a:lnTo>
                  <a:lnTo>
                    <a:pt x="744671" y="4262982"/>
                  </a:lnTo>
                  <a:lnTo>
                    <a:pt x="777018" y="4294188"/>
                  </a:lnTo>
                  <a:lnTo>
                    <a:pt x="809923" y="4324810"/>
                  </a:lnTo>
                  <a:lnTo>
                    <a:pt x="843378" y="4354841"/>
                  </a:lnTo>
                  <a:lnTo>
                    <a:pt x="877374" y="4384273"/>
                  </a:lnTo>
                  <a:lnTo>
                    <a:pt x="911903" y="4413096"/>
                  </a:lnTo>
                  <a:lnTo>
                    <a:pt x="946957" y="4441303"/>
                  </a:lnTo>
                  <a:lnTo>
                    <a:pt x="982527" y="4468885"/>
                  </a:lnTo>
                  <a:lnTo>
                    <a:pt x="1018605" y="4495834"/>
                  </a:lnTo>
                  <a:lnTo>
                    <a:pt x="1055182" y="4522142"/>
                  </a:lnTo>
                  <a:lnTo>
                    <a:pt x="1092251" y="4547800"/>
                  </a:lnTo>
                  <a:lnTo>
                    <a:pt x="1129803" y="4572800"/>
                  </a:lnTo>
                  <a:lnTo>
                    <a:pt x="1167829" y="4597133"/>
                  </a:lnTo>
                  <a:lnTo>
                    <a:pt x="1206322" y="4620791"/>
                  </a:lnTo>
                  <a:lnTo>
                    <a:pt x="1245272" y="4643767"/>
                  </a:lnTo>
                  <a:lnTo>
                    <a:pt x="1284672" y="4666051"/>
                  </a:lnTo>
                  <a:lnTo>
                    <a:pt x="1324513" y="4687635"/>
                  </a:lnTo>
                  <a:lnTo>
                    <a:pt x="1364788" y="4708511"/>
                  </a:lnTo>
                  <a:lnTo>
                    <a:pt x="1405486" y="4728670"/>
                  </a:lnTo>
                  <a:lnTo>
                    <a:pt x="1446601" y="4748104"/>
                  </a:lnTo>
                  <a:lnTo>
                    <a:pt x="1488124" y="4766806"/>
                  </a:lnTo>
                  <a:lnTo>
                    <a:pt x="1530046" y="4784766"/>
                  </a:lnTo>
                  <a:lnTo>
                    <a:pt x="1572360" y="4801976"/>
                  </a:lnTo>
                  <a:lnTo>
                    <a:pt x="1615056" y="4818427"/>
                  </a:lnTo>
                  <a:lnTo>
                    <a:pt x="1658127" y="4834113"/>
                  </a:lnTo>
                  <a:lnTo>
                    <a:pt x="1701564" y="4849023"/>
                  </a:lnTo>
                  <a:lnTo>
                    <a:pt x="1745359" y="4863150"/>
                  </a:lnTo>
                  <a:lnTo>
                    <a:pt x="1789503" y="4876486"/>
                  </a:lnTo>
                  <a:lnTo>
                    <a:pt x="1833988" y="4889021"/>
                  </a:lnTo>
                  <a:lnTo>
                    <a:pt x="1878806" y="4900749"/>
                  </a:lnTo>
                  <a:lnTo>
                    <a:pt x="1923949" y="4911659"/>
                  </a:lnTo>
                  <a:lnTo>
                    <a:pt x="1969407" y="4921745"/>
                  </a:lnTo>
                  <a:lnTo>
                    <a:pt x="2015174" y="4930998"/>
                  </a:lnTo>
                  <a:lnTo>
                    <a:pt x="2061240" y="4939409"/>
                  </a:lnTo>
                  <a:lnTo>
                    <a:pt x="2107597" y="4946970"/>
                  </a:lnTo>
                  <a:lnTo>
                    <a:pt x="2154236" y="4953673"/>
                  </a:lnTo>
                  <a:lnTo>
                    <a:pt x="2201150" y="4959509"/>
                  </a:lnTo>
                  <a:lnTo>
                    <a:pt x="2248330" y="4964470"/>
                  </a:lnTo>
                  <a:lnTo>
                    <a:pt x="2295768" y="4968548"/>
                  </a:lnTo>
                  <a:lnTo>
                    <a:pt x="2343455" y="4971734"/>
                  </a:lnTo>
                  <a:lnTo>
                    <a:pt x="2391383" y="4974020"/>
                  </a:lnTo>
                  <a:lnTo>
                    <a:pt x="2439544" y="4975398"/>
                  </a:lnTo>
                  <a:lnTo>
                    <a:pt x="2487929" y="4975859"/>
                  </a:lnTo>
                  <a:lnTo>
                    <a:pt x="24879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6225" y="1882901"/>
              <a:ext cx="2487930" cy="4975860"/>
            </a:xfrm>
            <a:custGeom>
              <a:avLst/>
              <a:gdLst/>
              <a:ahLst/>
              <a:cxnLst/>
              <a:rect l="l" t="t" r="r" b="b"/>
              <a:pathLst>
                <a:path w="2487929" h="4975859">
                  <a:moveTo>
                    <a:pt x="2487929" y="4975859"/>
                  </a:moveTo>
                  <a:lnTo>
                    <a:pt x="2439544" y="4975398"/>
                  </a:lnTo>
                  <a:lnTo>
                    <a:pt x="2391383" y="4974020"/>
                  </a:lnTo>
                  <a:lnTo>
                    <a:pt x="2343455" y="4971734"/>
                  </a:lnTo>
                  <a:lnTo>
                    <a:pt x="2295768" y="4968548"/>
                  </a:lnTo>
                  <a:lnTo>
                    <a:pt x="2248330" y="4964470"/>
                  </a:lnTo>
                  <a:lnTo>
                    <a:pt x="2201150" y="4959509"/>
                  </a:lnTo>
                  <a:lnTo>
                    <a:pt x="2154236" y="4953673"/>
                  </a:lnTo>
                  <a:lnTo>
                    <a:pt x="2107597" y="4946970"/>
                  </a:lnTo>
                  <a:lnTo>
                    <a:pt x="2061240" y="4939409"/>
                  </a:lnTo>
                  <a:lnTo>
                    <a:pt x="2015174" y="4930998"/>
                  </a:lnTo>
                  <a:lnTo>
                    <a:pt x="1969407" y="4921745"/>
                  </a:lnTo>
                  <a:lnTo>
                    <a:pt x="1923949" y="4911659"/>
                  </a:lnTo>
                  <a:lnTo>
                    <a:pt x="1878806" y="4900749"/>
                  </a:lnTo>
                  <a:lnTo>
                    <a:pt x="1833988" y="4889021"/>
                  </a:lnTo>
                  <a:lnTo>
                    <a:pt x="1789503" y="4876486"/>
                  </a:lnTo>
                  <a:lnTo>
                    <a:pt x="1745359" y="4863150"/>
                  </a:lnTo>
                  <a:lnTo>
                    <a:pt x="1701564" y="4849023"/>
                  </a:lnTo>
                  <a:lnTo>
                    <a:pt x="1658127" y="4834113"/>
                  </a:lnTo>
                  <a:lnTo>
                    <a:pt x="1615056" y="4818427"/>
                  </a:lnTo>
                  <a:lnTo>
                    <a:pt x="1572360" y="4801976"/>
                  </a:lnTo>
                  <a:lnTo>
                    <a:pt x="1530046" y="4784766"/>
                  </a:lnTo>
                  <a:lnTo>
                    <a:pt x="1488124" y="4766806"/>
                  </a:lnTo>
                  <a:lnTo>
                    <a:pt x="1446601" y="4748104"/>
                  </a:lnTo>
                  <a:lnTo>
                    <a:pt x="1405486" y="4728670"/>
                  </a:lnTo>
                  <a:lnTo>
                    <a:pt x="1364788" y="4708511"/>
                  </a:lnTo>
                  <a:lnTo>
                    <a:pt x="1324513" y="4687635"/>
                  </a:lnTo>
                  <a:lnTo>
                    <a:pt x="1284672" y="4666051"/>
                  </a:lnTo>
                  <a:lnTo>
                    <a:pt x="1245272" y="4643767"/>
                  </a:lnTo>
                  <a:lnTo>
                    <a:pt x="1206322" y="4620791"/>
                  </a:lnTo>
                  <a:lnTo>
                    <a:pt x="1167829" y="4597133"/>
                  </a:lnTo>
                  <a:lnTo>
                    <a:pt x="1129803" y="4572800"/>
                  </a:lnTo>
                  <a:lnTo>
                    <a:pt x="1092251" y="4547800"/>
                  </a:lnTo>
                  <a:lnTo>
                    <a:pt x="1055182" y="4522142"/>
                  </a:lnTo>
                  <a:lnTo>
                    <a:pt x="1018605" y="4495834"/>
                  </a:lnTo>
                  <a:lnTo>
                    <a:pt x="982527" y="4468885"/>
                  </a:lnTo>
                  <a:lnTo>
                    <a:pt x="946957" y="4441303"/>
                  </a:lnTo>
                  <a:lnTo>
                    <a:pt x="911903" y="4413096"/>
                  </a:lnTo>
                  <a:lnTo>
                    <a:pt x="877374" y="4384273"/>
                  </a:lnTo>
                  <a:lnTo>
                    <a:pt x="843378" y="4354841"/>
                  </a:lnTo>
                  <a:lnTo>
                    <a:pt x="809923" y="4324810"/>
                  </a:lnTo>
                  <a:lnTo>
                    <a:pt x="777018" y="4294188"/>
                  </a:lnTo>
                  <a:lnTo>
                    <a:pt x="744671" y="4262982"/>
                  </a:lnTo>
                  <a:lnTo>
                    <a:pt x="712891" y="4231202"/>
                  </a:lnTo>
                  <a:lnTo>
                    <a:pt x="681685" y="4198855"/>
                  </a:lnTo>
                  <a:lnTo>
                    <a:pt x="651062" y="4165950"/>
                  </a:lnTo>
                  <a:lnTo>
                    <a:pt x="621030" y="4132496"/>
                  </a:lnTo>
                  <a:lnTo>
                    <a:pt x="591598" y="4098500"/>
                  </a:lnTo>
                  <a:lnTo>
                    <a:pt x="562775" y="4063972"/>
                  </a:lnTo>
                  <a:lnTo>
                    <a:pt x="534567" y="4028918"/>
                  </a:lnTo>
                  <a:lnTo>
                    <a:pt x="506985" y="3993348"/>
                  </a:lnTo>
                  <a:lnTo>
                    <a:pt x="480035" y="3957271"/>
                  </a:lnTo>
                  <a:lnTo>
                    <a:pt x="453727" y="3920693"/>
                  </a:lnTo>
                  <a:lnTo>
                    <a:pt x="428069" y="3883625"/>
                  </a:lnTo>
                  <a:lnTo>
                    <a:pt x="403068" y="3846073"/>
                  </a:lnTo>
                  <a:lnTo>
                    <a:pt x="378735" y="3808047"/>
                  </a:lnTo>
                  <a:lnTo>
                    <a:pt x="355076" y="3769554"/>
                  </a:lnTo>
                  <a:lnTo>
                    <a:pt x="332100" y="3730604"/>
                  </a:lnTo>
                  <a:lnTo>
                    <a:pt x="309816" y="3691204"/>
                  </a:lnTo>
                  <a:lnTo>
                    <a:pt x="288231" y="3651362"/>
                  </a:lnTo>
                  <a:lnTo>
                    <a:pt x="267355" y="3611088"/>
                  </a:lnTo>
                  <a:lnTo>
                    <a:pt x="247195" y="3570389"/>
                  </a:lnTo>
                  <a:lnTo>
                    <a:pt x="227760" y="3529274"/>
                  </a:lnTo>
                  <a:lnTo>
                    <a:pt x="209058" y="3487751"/>
                  </a:lnTo>
                  <a:lnTo>
                    <a:pt x="191098" y="3445829"/>
                  </a:lnTo>
                  <a:lnTo>
                    <a:pt x="173887" y="3403515"/>
                  </a:lnTo>
                  <a:lnTo>
                    <a:pt x="157435" y="3360818"/>
                  </a:lnTo>
                  <a:lnTo>
                    <a:pt x="141750" y="3317747"/>
                  </a:lnTo>
                  <a:lnTo>
                    <a:pt x="126839" y="3274310"/>
                  </a:lnTo>
                  <a:lnTo>
                    <a:pt x="112711" y="3230515"/>
                  </a:lnTo>
                  <a:lnTo>
                    <a:pt x="99376" y="3186370"/>
                  </a:lnTo>
                  <a:lnTo>
                    <a:pt x="86840" y="3141884"/>
                  </a:lnTo>
                  <a:lnTo>
                    <a:pt x="75112" y="3097065"/>
                  </a:lnTo>
                  <a:lnTo>
                    <a:pt x="64201" y="3051922"/>
                  </a:lnTo>
                  <a:lnTo>
                    <a:pt x="54115" y="3006463"/>
                  </a:lnTo>
                  <a:lnTo>
                    <a:pt x="44862" y="2960696"/>
                  </a:lnTo>
                  <a:lnTo>
                    <a:pt x="36451" y="2914629"/>
                  </a:lnTo>
                  <a:lnTo>
                    <a:pt x="28889" y="2868271"/>
                  </a:lnTo>
                  <a:lnTo>
                    <a:pt x="22186" y="2821631"/>
                  </a:lnTo>
                  <a:lnTo>
                    <a:pt x="16350" y="2774716"/>
                  </a:lnTo>
                  <a:lnTo>
                    <a:pt x="11389" y="2727535"/>
                  </a:lnTo>
                  <a:lnTo>
                    <a:pt x="7311" y="2680096"/>
                  </a:lnTo>
                  <a:lnTo>
                    <a:pt x="4125" y="2632407"/>
                  </a:lnTo>
                  <a:lnTo>
                    <a:pt x="1838" y="2584478"/>
                  </a:lnTo>
                  <a:lnTo>
                    <a:pt x="461" y="2536316"/>
                  </a:lnTo>
                  <a:lnTo>
                    <a:pt x="0" y="2487930"/>
                  </a:lnTo>
                  <a:lnTo>
                    <a:pt x="461" y="2439544"/>
                  </a:lnTo>
                  <a:lnTo>
                    <a:pt x="1838" y="2391383"/>
                  </a:lnTo>
                  <a:lnTo>
                    <a:pt x="4125" y="2343455"/>
                  </a:lnTo>
                  <a:lnTo>
                    <a:pt x="7311" y="2295768"/>
                  </a:lnTo>
                  <a:lnTo>
                    <a:pt x="11389" y="2248330"/>
                  </a:lnTo>
                  <a:lnTo>
                    <a:pt x="16350" y="2201150"/>
                  </a:lnTo>
                  <a:lnTo>
                    <a:pt x="22186" y="2154236"/>
                  </a:lnTo>
                  <a:lnTo>
                    <a:pt x="28889" y="2107597"/>
                  </a:lnTo>
                  <a:lnTo>
                    <a:pt x="36451" y="2061240"/>
                  </a:lnTo>
                  <a:lnTo>
                    <a:pt x="44862" y="2015174"/>
                  </a:lnTo>
                  <a:lnTo>
                    <a:pt x="54115" y="1969407"/>
                  </a:lnTo>
                  <a:lnTo>
                    <a:pt x="64201" y="1923949"/>
                  </a:lnTo>
                  <a:lnTo>
                    <a:pt x="75112" y="1878806"/>
                  </a:lnTo>
                  <a:lnTo>
                    <a:pt x="86840" y="1833988"/>
                  </a:lnTo>
                  <a:lnTo>
                    <a:pt x="99376" y="1789503"/>
                  </a:lnTo>
                  <a:lnTo>
                    <a:pt x="112711" y="1745359"/>
                  </a:lnTo>
                  <a:lnTo>
                    <a:pt x="126839" y="1701564"/>
                  </a:lnTo>
                  <a:lnTo>
                    <a:pt x="141750" y="1658127"/>
                  </a:lnTo>
                  <a:lnTo>
                    <a:pt x="157435" y="1615056"/>
                  </a:lnTo>
                  <a:lnTo>
                    <a:pt x="173887" y="1572360"/>
                  </a:lnTo>
                  <a:lnTo>
                    <a:pt x="191098" y="1530046"/>
                  </a:lnTo>
                  <a:lnTo>
                    <a:pt x="209058" y="1488124"/>
                  </a:lnTo>
                  <a:lnTo>
                    <a:pt x="227760" y="1446601"/>
                  </a:lnTo>
                  <a:lnTo>
                    <a:pt x="247195" y="1405486"/>
                  </a:lnTo>
                  <a:lnTo>
                    <a:pt x="267355" y="1364788"/>
                  </a:lnTo>
                  <a:lnTo>
                    <a:pt x="288231" y="1324513"/>
                  </a:lnTo>
                  <a:lnTo>
                    <a:pt x="309816" y="1284672"/>
                  </a:lnTo>
                  <a:lnTo>
                    <a:pt x="332100" y="1245272"/>
                  </a:lnTo>
                  <a:lnTo>
                    <a:pt x="355076" y="1206322"/>
                  </a:lnTo>
                  <a:lnTo>
                    <a:pt x="378735" y="1167829"/>
                  </a:lnTo>
                  <a:lnTo>
                    <a:pt x="403068" y="1129803"/>
                  </a:lnTo>
                  <a:lnTo>
                    <a:pt x="428069" y="1092251"/>
                  </a:lnTo>
                  <a:lnTo>
                    <a:pt x="453727" y="1055182"/>
                  </a:lnTo>
                  <a:lnTo>
                    <a:pt x="480035" y="1018605"/>
                  </a:lnTo>
                  <a:lnTo>
                    <a:pt x="506985" y="982527"/>
                  </a:lnTo>
                  <a:lnTo>
                    <a:pt x="534567" y="946957"/>
                  </a:lnTo>
                  <a:lnTo>
                    <a:pt x="562775" y="911903"/>
                  </a:lnTo>
                  <a:lnTo>
                    <a:pt x="591598" y="877374"/>
                  </a:lnTo>
                  <a:lnTo>
                    <a:pt x="621030" y="843378"/>
                  </a:lnTo>
                  <a:lnTo>
                    <a:pt x="651062" y="809923"/>
                  </a:lnTo>
                  <a:lnTo>
                    <a:pt x="681685" y="777018"/>
                  </a:lnTo>
                  <a:lnTo>
                    <a:pt x="712891" y="744671"/>
                  </a:lnTo>
                  <a:lnTo>
                    <a:pt x="744671" y="712891"/>
                  </a:lnTo>
                  <a:lnTo>
                    <a:pt x="777018" y="681685"/>
                  </a:lnTo>
                  <a:lnTo>
                    <a:pt x="809923" y="651062"/>
                  </a:lnTo>
                  <a:lnTo>
                    <a:pt x="843378" y="621030"/>
                  </a:lnTo>
                  <a:lnTo>
                    <a:pt x="877374" y="591598"/>
                  </a:lnTo>
                  <a:lnTo>
                    <a:pt x="911903" y="562775"/>
                  </a:lnTo>
                  <a:lnTo>
                    <a:pt x="946957" y="534567"/>
                  </a:lnTo>
                  <a:lnTo>
                    <a:pt x="982527" y="506985"/>
                  </a:lnTo>
                  <a:lnTo>
                    <a:pt x="1018605" y="480035"/>
                  </a:lnTo>
                  <a:lnTo>
                    <a:pt x="1055182" y="453727"/>
                  </a:lnTo>
                  <a:lnTo>
                    <a:pt x="1092251" y="428069"/>
                  </a:lnTo>
                  <a:lnTo>
                    <a:pt x="1129803" y="403068"/>
                  </a:lnTo>
                  <a:lnTo>
                    <a:pt x="1167829" y="378735"/>
                  </a:lnTo>
                  <a:lnTo>
                    <a:pt x="1206322" y="355076"/>
                  </a:lnTo>
                  <a:lnTo>
                    <a:pt x="1245272" y="332100"/>
                  </a:lnTo>
                  <a:lnTo>
                    <a:pt x="1284672" y="309816"/>
                  </a:lnTo>
                  <a:lnTo>
                    <a:pt x="1324513" y="288231"/>
                  </a:lnTo>
                  <a:lnTo>
                    <a:pt x="1364788" y="267355"/>
                  </a:lnTo>
                  <a:lnTo>
                    <a:pt x="1405486" y="247195"/>
                  </a:lnTo>
                  <a:lnTo>
                    <a:pt x="1446601" y="227760"/>
                  </a:lnTo>
                  <a:lnTo>
                    <a:pt x="1488124" y="209058"/>
                  </a:lnTo>
                  <a:lnTo>
                    <a:pt x="1530046" y="191098"/>
                  </a:lnTo>
                  <a:lnTo>
                    <a:pt x="1572360" y="173887"/>
                  </a:lnTo>
                  <a:lnTo>
                    <a:pt x="1615056" y="157435"/>
                  </a:lnTo>
                  <a:lnTo>
                    <a:pt x="1658127" y="141750"/>
                  </a:lnTo>
                  <a:lnTo>
                    <a:pt x="1701564" y="126839"/>
                  </a:lnTo>
                  <a:lnTo>
                    <a:pt x="1745359" y="112711"/>
                  </a:lnTo>
                  <a:lnTo>
                    <a:pt x="1789503" y="99376"/>
                  </a:lnTo>
                  <a:lnTo>
                    <a:pt x="1833988" y="86840"/>
                  </a:lnTo>
                  <a:lnTo>
                    <a:pt x="1878806" y="75112"/>
                  </a:lnTo>
                  <a:lnTo>
                    <a:pt x="1923949" y="64201"/>
                  </a:lnTo>
                  <a:lnTo>
                    <a:pt x="1969407" y="54115"/>
                  </a:lnTo>
                  <a:lnTo>
                    <a:pt x="2015174" y="44862"/>
                  </a:lnTo>
                  <a:lnTo>
                    <a:pt x="2061240" y="36451"/>
                  </a:lnTo>
                  <a:lnTo>
                    <a:pt x="2107597" y="28889"/>
                  </a:lnTo>
                  <a:lnTo>
                    <a:pt x="2154236" y="22186"/>
                  </a:lnTo>
                  <a:lnTo>
                    <a:pt x="2201150" y="16350"/>
                  </a:lnTo>
                  <a:lnTo>
                    <a:pt x="2248330" y="11389"/>
                  </a:lnTo>
                  <a:lnTo>
                    <a:pt x="2295768" y="7311"/>
                  </a:lnTo>
                  <a:lnTo>
                    <a:pt x="2343455" y="4125"/>
                  </a:lnTo>
                  <a:lnTo>
                    <a:pt x="2391383" y="1838"/>
                  </a:lnTo>
                  <a:lnTo>
                    <a:pt x="2439544" y="461"/>
                  </a:lnTo>
                  <a:lnTo>
                    <a:pt x="2487929" y="0"/>
                  </a:lnTo>
                  <a:lnTo>
                    <a:pt x="2487929" y="2487930"/>
                  </a:lnTo>
                  <a:lnTo>
                    <a:pt x="2487929" y="4975859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4918" y="1882901"/>
              <a:ext cx="8156575" cy="4975860"/>
            </a:xfrm>
            <a:custGeom>
              <a:avLst/>
              <a:gdLst/>
              <a:ahLst/>
              <a:cxnLst/>
              <a:rect l="l" t="t" r="r" b="b"/>
              <a:pathLst>
                <a:path w="8156575" h="4975859">
                  <a:moveTo>
                    <a:pt x="8156448" y="0"/>
                  </a:moveTo>
                  <a:lnTo>
                    <a:pt x="0" y="0"/>
                  </a:lnTo>
                  <a:lnTo>
                    <a:pt x="0" y="4975860"/>
                  </a:lnTo>
                  <a:lnTo>
                    <a:pt x="8156448" y="4975860"/>
                  </a:lnTo>
                  <a:lnTo>
                    <a:pt x="8156448" y="0"/>
                  </a:lnTo>
                  <a:close/>
                </a:path>
              </a:pathLst>
            </a:custGeom>
            <a:solidFill>
              <a:srgbClr val="5B9B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4918" y="1882901"/>
              <a:ext cx="8156575" cy="4975860"/>
            </a:xfrm>
            <a:custGeom>
              <a:avLst/>
              <a:gdLst/>
              <a:ahLst/>
              <a:cxnLst/>
              <a:rect l="l" t="t" r="r" b="b"/>
              <a:pathLst>
                <a:path w="8156575" h="4975859">
                  <a:moveTo>
                    <a:pt x="0" y="4975860"/>
                  </a:moveTo>
                  <a:lnTo>
                    <a:pt x="8156448" y="4975860"/>
                  </a:lnTo>
                  <a:lnTo>
                    <a:pt x="8156448" y="0"/>
                  </a:lnTo>
                  <a:lnTo>
                    <a:pt x="0" y="0"/>
                  </a:lnTo>
                  <a:lnTo>
                    <a:pt x="0" y="497586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55184" y="2432761"/>
            <a:ext cx="836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44536A"/>
                </a:solidFill>
                <a:latin typeface="Calibri"/>
                <a:cs typeface="Calibri"/>
              </a:rPr>
              <a:t>HEALTH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2813" y="3366896"/>
            <a:ext cx="9768205" cy="3306445"/>
            <a:chOff x="1932813" y="3366896"/>
            <a:chExt cx="9768205" cy="3306445"/>
          </a:xfrm>
        </p:grpSpPr>
        <p:sp>
          <p:nvSpPr>
            <p:cNvPr id="10" name="object 10"/>
            <p:cNvSpPr/>
            <p:nvPr/>
          </p:nvSpPr>
          <p:spPr>
            <a:xfrm>
              <a:off x="1942338" y="3429761"/>
              <a:ext cx="1617345" cy="3234055"/>
            </a:xfrm>
            <a:custGeom>
              <a:avLst/>
              <a:gdLst/>
              <a:ahLst/>
              <a:cxnLst/>
              <a:rect l="l" t="t" r="r" b="b"/>
              <a:pathLst>
                <a:path w="1617345" h="3234054">
                  <a:moveTo>
                    <a:pt x="1616964" y="0"/>
                  </a:moveTo>
                  <a:lnTo>
                    <a:pt x="1568422" y="714"/>
                  </a:lnTo>
                  <a:lnTo>
                    <a:pt x="1520236" y="2844"/>
                  </a:lnTo>
                  <a:lnTo>
                    <a:pt x="1472426" y="6371"/>
                  </a:lnTo>
                  <a:lnTo>
                    <a:pt x="1425011" y="11273"/>
                  </a:lnTo>
                  <a:lnTo>
                    <a:pt x="1378012" y="17531"/>
                  </a:lnTo>
                  <a:lnTo>
                    <a:pt x="1331448" y="25124"/>
                  </a:lnTo>
                  <a:lnTo>
                    <a:pt x="1285340" y="34034"/>
                  </a:lnTo>
                  <a:lnTo>
                    <a:pt x="1239707" y="44239"/>
                  </a:lnTo>
                  <a:lnTo>
                    <a:pt x="1194570" y="55720"/>
                  </a:lnTo>
                  <a:lnTo>
                    <a:pt x="1149949" y="68457"/>
                  </a:lnTo>
                  <a:lnTo>
                    <a:pt x="1105863" y="82430"/>
                  </a:lnTo>
                  <a:lnTo>
                    <a:pt x="1062332" y="97618"/>
                  </a:lnTo>
                  <a:lnTo>
                    <a:pt x="1019378" y="114002"/>
                  </a:lnTo>
                  <a:lnTo>
                    <a:pt x="977019" y="131562"/>
                  </a:lnTo>
                  <a:lnTo>
                    <a:pt x="935275" y="150278"/>
                  </a:lnTo>
                  <a:lnTo>
                    <a:pt x="894167" y="170129"/>
                  </a:lnTo>
                  <a:lnTo>
                    <a:pt x="853715" y="191096"/>
                  </a:lnTo>
                  <a:lnTo>
                    <a:pt x="813939" y="213159"/>
                  </a:lnTo>
                  <a:lnTo>
                    <a:pt x="774858" y="236298"/>
                  </a:lnTo>
                  <a:lnTo>
                    <a:pt x="736492" y="260492"/>
                  </a:lnTo>
                  <a:lnTo>
                    <a:pt x="698863" y="285723"/>
                  </a:lnTo>
                  <a:lnTo>
                    <a:pt x="661989" y="311968"/>
                  </a:lnTo>
                  <a:lnTo>
                    <a:pt x="625890" y="339210"/>
                  </a:lnTo>
                  <a:lnTo>
                    <a:pt x="590587" y="367427"/>
                  </a:lnTo>
                  <a:lnTo>
                    <a:pt x="556100" y="396600"/>
                  </a:lnTo>
                  <a:lnTo>
                    <a:pt x="522449" y="426709"/>
                  </a:lnTo>
                  <a:lnTo>
                    <a:pt x="489653" y="457733"/>
                  </a:lnTo>
                  <a:lnTo>
                    <a:pt x="457733" y="489653"/>
                  </a:lnTo>
                  <a:lnTo>
                    <a:pt x="426709" y="522449"/>
                  </a:lnTo>
                  <a:lnTo>
                    <a:pt x="396600" y="556100"/>
                  </a:lnTo>
                  <a:lnTo>
                    <a:pt x="367427" y="590587"/>
                  </a:lnTo>
                  <a:lnTo>
                    <a:pt x="339210" y="625890"/>
                  </a:lnTo>
                  <a:lnTo>
                    <a:pt x="311968" y="661989"/>
                  </a:lnTo>
                  <a:lnTo>
                    <a:pt x="285723" y="698863"/>
                  </a:lnTo>
                  <a:lnTo>
                    <a:pt x="260492" y="736492"/>
                  </a:lnTo>
                  <a:lnTo>
                    <a:pt x="236298" y="774858"/>
                  </a:lnTo>
                  <a:lnTo>
                    <a:pt x="213159" y="813939"/>
                  </a:lnTo>
                  <a:lnTo>
                    <a:pt x="191096" y="853715"/>
                  </a:lnTo>
                  <a:lnTo>
                    <a:pt x="170129" y="894167"/>
                  </a:lnTo>
                  <a:lnTo>
                    <a:pt x="150278" y="935275"/>
                  </a:lnTo>
                  <a:lnTo>
                    <a:pt x="131562" y="977019"/>
                  </a:lnTo>
                  <a:lnTo>
                    <a:pt x="114002" y="1019378"/>
                  </a:lnTo>
                  <a:lnTo>
                    <a:pt x="97618" y="1062332"/>
                  </a:lnTo>
                  <a:lnTo>
                    <a:pt x="82430" y="1105863"/>
                  </a:lnTo>
                  <a:lnTo>
                    <a:pt x="68457" y="1149949"/>
                  </a:lnTo>
                  <a:lnTo>
                    <a:pt x="55720" y="1194570"/>
                  </a:lnTo>
                  <a:lnTo>
                    <a:pt x="44239" y="1239707"/>
                  </a:lnTo>
                  <a:lnTo>
                    <a:pt x="34034" y="1285340"/>
                  </a:lnTo>
                  <a:lnTo>
                    <a:pt x="25124" y="1331448"/>
                  </a:lnTo>
                  <a:lnTo>
                    <a:pt x="17531" y="1378012"/>
                  </a:lnTo>
                  <a:lnTo>
                    <a:pt x="11273" y="1425011"/>
                  </a:lnTo>
                  <a:lnTo>
                    <a:pt x="6371" y="1472426"/>
                  </a:lnTo>
                  <a:lnTo>
                    <a:pt x="2844" y="1520236"/>
                  </a:lnTo>
                  <a:lnTo>
                    <a:pt x="714" y="1568422"/>
                  </a:lnTo>
                  <a:lnTo>
                    <a:pt x="0" y="1616964"/>
                  </a:lnTo>
                  <a:lnTo>
                    <a:pt x="714" y="1665503"/>
                  </a:lnTo>
                  <a:lnTo>
                    <a:pt x="2844" y="1713687"/>
                  </a:lnTo>
                  <a:lnTo>
                    <a:pt x="6371" y="1761496"/>
                  </a:lnTo>
                  <a:lnTo>
                    <a:pt x="11273" y="1808909"/>
                  </a:lnTo>
                  <a:lnTo>
                    <a:pt x="17531" y="1855907"/>
                  </a:lnTo>
                  <a:lnTo>
                    <a:pt x="25124" y="1902469"/>
                  </a:lnTo>
                  <a:lnTo>
                    <a:pt x="34034" y="1948576"/>
                  </a:lnTo>
                  <a:lnTo>
                    <a:pt x="44239" y="1994208"/>
                  </a:lnTo>
                  <a:lnTo>
                    <a:pt x="55720" y="2039344"/>
                  </a:lnTo>
                  <a:lnTo>
                    <a:pt x="68457" y="2083965"/>
                  </a:lnTo>
                  <a:lnTo>
                    <a:pt x="82430" y="2128050"/>
                  </a:lnTo>
                  <a:lnTo>
                    <a:pt x="97618" y="2171579"/>
                  </a:lnTo>
                  <a:lnTo>
                    <a:pt x="114002" y="2214534"/>
                  </a:lnTo>
                  <a:lnTo>
                    <a:pt x="131562" y="2256892"/>
                  </a:lnTo>
                  <a:lnTo>
                    <a:pt x="150278" y="2298635"/>
                  </a:lnTo>
                  <a:lnTo>
                    <a:pt x="170129" y="2339743"/>
                  </a:lnTo>
                  <a:lnTo>
                    <a:pt x="191096" y="2380195"/>
                  </a:lnTo>
                  <a:lnTo>
                    <a:pt x="213159" y="2419972"/>
                  </a:lnTo>
                  <a:lnTo>
                    <a:pt x="236298" y="2459053"/>
                  </a:lnTo>
                  <a:lnTo>
                    <a:pt x="260492" y="2497418"/>
                  </a:lnTo>
                  <a:lnTo>
                    <a:pt x="285723" y="2535048"/>
                  </a:lnTo>
                  <a:lnTo>
                    <a:pt x="311968" y="2571922"/>
                  </a:lnTo>
                  <a:lnTo>
                    <a:pt x="339210" y="2608021"/>
                  </a:lnTo>
                  <a:lnTo>
                    <a:pt x="367427" y="2643324"/>
                  </a:lnTo>
                  <a:lnTo>
                    <a:pt x="396600" y="2677811"/>
                  </a:lnTo>
                  <a:lnTo>
                    <a:pt x="426709" y="2711463"/>
                  </a:lnTo>
                  <a:lnTo>
                    <a:pt x="457733" y="2744259"/>
                  </a:lnTo>
                  <a:lnTo>
                    <a:pt x="489653" y="2776180"/>
                  </a:lnTo>
                  <a:lnTo>
                    <a:pt x="522449" y="2807205"/>
                  </a:lnTo>
                  <a:lnTo>
                    <a:pt x="556100" y="2837314"/>
                  </a:lnTo>
                  <a:lnTo>
                    <a:pt x="590587" y="2866488"/>
                  </a:lnTo>
                  <a:lnTo>
                    <a:pt x="625890" y="2894705"/>
                  </a:lnTo>
                  <a:lnTo>
                    <a:pt x="661989" y="2921948"/>
                  </a:lnTo>
                  <a:lnTo>
                    <a:pt x="698863" y="2948194"/>
                  </a:lnTo>
                  <a:lnTo>
                    <a:pt x="736492" y="2973425"/>
                  </a:lnTo>
                  <a:lnTo>
                    <a:pt x="774858" y="2997620"/>
                  </a:lnTo>
                  <a:lnTo>
                    <a:pt x="813939" y="3020759"/>
                  </a:lnTo>
                  <a:lnTo>
                    <a:pt x="853715" y="3042823"/>
                  </a:lnTo>
                  <a:lnTo>
                    <a:pt x="894167" y="3063791"/>
                  </a:lnTo>
                  <a:lnTo>
                    <a:pt x="935275" y="3083643"/>
                  </a:lnTo>
                  <a:lnTo>
                    <a:pt x="977019" y="3102359"/>
                  </a:lnTo>
                  <a:lnTo>
                    <a:pt x="1019378" y="3119920"/>
                  </a:lnTo>
                  <a:lnTo>
                    <a:pt x="1062332" y="3136305"/>
                  </a:lnTo>
                  <a:lnTo>
                    <a:pt x="1105863" y="3151494"/>
                  </a:lnTo>
                  <a:lnTo>
                    <a:pt x="1149949" y="3165467"/>
                  </a:lnTo>
                  <a:lnTo>
                    <a:pt x="1194570" y="3178204"/>
                  </a:lnTo>
                  <a:lnTo>
                    <a:pt x="1239707" y="3189686"/>
                  </a:lnTo>
                  <a:lnTo>
                    <a:pt x="1285340" y="3199892"/>
                  </a:lnTo>
                  <a:lnTo>
                    <a:pt x="1331448" y="3208801"/>
                  </a:lnTo>
                  <a:lnTo>
                    <a:pt x="1378012" y="3216395"/>
                  </a:lnTo>
                  <a:lnTo>
                    <a:pt x="1425011" y="3222654"/>
                  </a:lnTo>
                  <a:lnTo>
                    <a:pt x="1472426" y="3227556"/>
                  </a:lnTo>
                  <a:lnTo>
                    <a:pt x="1520236" y="3231082"/>
                  </a:lnTo>
                  <a:lnTo>
                    <a:pt x="1568422" y="3233213"/>
                  </a:lnTo>
                  <a:lnTo>
                    <a:pt x="1616964" y="3233928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2338" y="3429761"/>
              <a:ext cx="1617345" cy="3234055"/>
            </a:xfrm>
            <a:custGeom>
              <a:avLst/>
              <a:gdLst/>
              <a:ahLst/>
              <a:cxnLst/>
              <a:rect l="l" t="t" r="r" b="b"/>
              <a:pathLst>
                <a:path w="1617345" h="3234054">
                  <a:moveTo>
                    <a:pt x="1616964" y="3233928"/>
                  </a:moveTo>
                  <a:lnTo>
                    <a:pt x="1568422" y="3233213"/>
                  </a:lnTo>
                  <a:lnTo>
                    <a:pt x="1520236" y="3231082"/>
                  </a:lnTo>
                  <a:lnTo>
                    <a:pt x="1472426" y="3227556"/>
                  </a:lnTo>
                  <a:lnTo>
                    <a:pt x="1425011" y="3222654"/>
                  </a:lnTo>
                  <a:lnTo>
                    <a:pt x="1378012" y="3216395"/>
                  </a:lnTo>
                  <a:lnTo>
                    <a:pt x="1331448" y="3208801"/>
                  </a:lnTo>
                  <a:lnTo>
                    <a:pt x="1285340" y="3199892"/>
                  </a:lnTo>
                  <a:lnTo>
                    <a:pt x="1239707" y="3189686"/>
                  </a:lnTo>
                  <a:lnTo>
                    <a:pt x="1194570" y="3178204"/>
                  </a:lnTo>
                  <a:lnTo>
                    <a:pt x="1149949" y="3165467"/>
                  </a:lnTo>
                  <a:lnTo>
                    <a:pt x="1105863" y="3151494"/>
                  </a:lnTo>
                  <a:lnTo>
                    <a:pt x="1062332" y="3136305"/>
                  </a:lnTo>
                  <a:lnTo>
                    <a:pt x="1019378" y="3119920"/>
                  </a:lnTo>
                  <a:lnTo>
                    <a:pt x="977019" y="3102359"/>
                  </a:lnTo>
                  <a:lnTo>
                    <a:pt x="935275" y="3083643"/>
                  </a:lnTo>
                  <a:lnTo>
                    <a:pt x="894167" y="3063791"/>
                  </a:lnTo>
                  <a:lnTo>
                    <a:pt x="853715" y="3042823"/>
                  </a:lnTo>
                  <a:lnTo>
                    <a:pt x="813939" y="3020759"/>
                  </a:lnTo>
                  <a:lnTo>
                    <a:pt x="774858" y="2997620"/>
                  </a:lnTo>
                  <a:lnTo>
                    <a:pt x="736492" y="2973425"/>
                  </a:lnTo>
                  <a:lnTo>
                    <a:pt x="698863" y="2948194"/>
                  </a:lnTo>
                  <a:lnTo>
                    <a:pt x="661989" y="2921948"/>
                  </a:lnTo>
                  <a:lnTo>
                    <a:pt x="625890" y="2894705"/>
                  </a:lnTo>
                  <a:lnTo>
                    <a:pt x="590587" y="2866488"/>
                  </a:lnTo>
                  <a:lnTo>
                    <a:pt x="556100" y="2837314"/>
                  </a:lnTo>
                  <a:lnTo>
                    <a:pt x="522449" y="2807205"/>
                  </a:lnTo>
                  <a:lnTo>
                    <a:pt x="489653" y="2776180"/>
                  </a:lnTo>
                  <a:lnTo>
                    <a:pt x="457733" y="2744259"/>
                  </a:lnTo>
                  <a:lnTo>
                    <a:pt x="426709" y="2711463"/>
                  </a:lnTo>
                  <a:lnTo>
                    <a:pt x="396600" y="2677811"/>
                  </a:lnTo>
                  <a:lnTo>
                    <a:pt x="367427" y="2643324"/>
                  </a:lnTo>
                  <a:lnTo>
                    <a:pt x="339210" y="2608021"/>
                  </a:lnTo>
                  <a:lnTo>
                    <a:pt x="311968" y="2571922"/>
                  </a:lnTo>
                  <a:lnTo>
                    <a:pt x="285723" y="2535048"/>
                  </a:lnTo>
                  <a:lnTo>
                    <a:pt x="260492" y="2497418"/>
                  </a:lnTo>
                  <a:lnTo>
                    <a:pt x="236298" y="2459053"/>
                  </a:lnTo>
                  <a:lnTo>
                    <a:pt x="213159" y="2419972"/>
                  </a:lnTo>
                  <a:lnTo>
                    <a:pt x="191096" y="2380195"/>
                  </a:lnTo>
                  <a:lnTo>
                    <a:pt x="170129" y="2339743"/>
                  </a:lnTo>
                  <a:lnTo>
                    <a:pt x="150278" y="2298635"/>
                  </a:lnTo>
                  <a:lnTo>
                    <a:pt x="131562" y="2256892"/>
                  </a:lnTo>
                  <a:lnTo>
                    <a:pt x="114002" y="2214534"/>
                  </a:lnTo>
                  <a:lnTo>
                    <a:pt x="97618" y="2171579"/>
                  </a:lnTo>
                  <a:lnTo>
                    <a:pt x="82430" y="2128050"/>
                  </a:lnTo>
                  <a:lnTo>
                    <a:pt x="68457" y="2083965"/>
                  </a:lnTo>
                  <a:lnTo>
                    <a:pt x="55720" y="2039344"/>
                  </a:lnTo>
                  <a:lnTo>
                    <a:pt x="44239" y="1994208"/>
                  </a:lnTo>
                  <a:lnTo>
                    <a:pt x="34034" y="1948576"/>
                  </a:lnTo>
                  <a:lnTo>
                    <a:pt x="25124" y="1902469"/>
                  </a:lnTo>
                  <a:lnTo>
                    <a:pt x="17531" y="1855907"/>
                  </a:lnTo>
                  <a:lnTo>
                    <a:pt x="11273" y="1808909"/>
                  </a:lnTo>
                  <a:lnTo>
                    <a:pt x="6371" y="1761496"/>
                  </a:lnTo>
                  <a:lnTo>
                    <a:pt x="2844" y="1713687"/>
                  </a:lnTo>
                  <a:lnTo>
                    <a:pt x="714" y="1665503"/>
                  </a:lnTo>
                  <a:lnTo>
                    <a:pt x="0" y="1616964"/>
                  </a:lnTo>
                  <a:lnTo>
                    <a:pt x="714" y="1568422"/>
                  </a:lnTo>
                  <a:lnTo>
                    <a:pt x="2844" y="1520236"/>
                  </a:lnTo>
                  <a:lnTo>
                    <a:pt x="6371" y="1472426"/>
                  </a:lnTo>
                  <a:lnTo>
                    <a:pt x="11273" y="1425011"/>
                  </a:lnTo>
                  <a:lnTo>
                    <a:pt x="17531" y="1378012"/>
                  </a:lnTo>
                  <a:lnTo>
                    <a:pt x="25124" y="1331448"/>
                  </a:lnTo>
                  <a:lnTo>
                    <a:pt x="34034" y="1285340"/>
                  </a:lnTo>
                  <a:lnTo>
                    <a:pt x="44239" y="1239707"/>
                  </a:lnTo>
                  <a:lnTo>
                    <a:pt x="55720" y="1194570"/>
                  </a:lnTo>
                  <a:lnTo>
                    <a:pt x="68457" y="1149949"/>
                  </a:lnTo>
                  <a:lnTo>
                    <a:pt x="82430" y="1105863"/>
                  </a:lnTo>
                  <a:lnTo>
                    <a:pt x="97618" y="1062332"/>
                  </a:lnTo>
                  <a:lnTo>
                    <a:pt x="114002" y="1019378"/>
                  </a:lnTo>
                  <a:lnTo>
                    <a:pt x="131562" y="977019"/>
                  </a:lnTo>
                  <a:lnTo>
                    <a:pt x="150278" y="935275"/>
                  </a:lnTo>
                  <a:lnTo>
                    <a:pt x="170129" y="894167"/>
                  </a:lnTo>
                  <a:lnTo>
                    <a:pt x="191096" y="853715"/>
                  </a:lnTo>
                  <a:lnTo>
                    <a:pt x="213159" y="813939"/>
                  </a:lnTo>
                  <a:lnTo>
                    <a:pt x="236298" y="774858"/>
                  </a:lnTo>
                  <a:lnTo>
                    <a:pt x="260492" y="736492"/>
                  </a:lnTo>
                  <a:lnTo>
                    <a:pt x="285723" y="698863"/>
                  </a:lnTo>
                  <a:lnTo>
                    <a:pt x="311968" y="661989"/>
                  </a:lnTo>
                  <a:lnTo>
                    <a:pt x="339210" y="625890"/>
                  </a:lnTo>
                  <a:lnTo>
                    <a:pt x="367427" y="590587"/>
                  </a:lnTo>
                  <a:lnTo>
                    <a:pt x="396600" y="556100"/>
                  </a:lnTo>
                  <a:lnTo>
                    <a:pt x="426709" y="522449"/>
                  </a:lnTo>
                  <a:lnTo>
                    <a:pt x="457733" y="489653"/>
                  </a:lnTo>
                  <a:lnTo>
                    <a:pt x="489653" y="457733"/>
                  </a:lnTo>
                  <a:lnTo>
                    <a:pt x="522449" y="426709"/>
                  </a:lnTo>
                  <a:lnTo>
                    <a:pt x="556100" y="396600"/>
                  </a:lnTo>
                  <a:lnTo>
                    <a:pt x="590587" y="367427"/>
                  </a:lnTo>
                  <a:lnTo>
                    <a:pt x="625890" y="339210"/>
                  </a:lnTo>
                  <a:lnTo>
                    <a:pt x="661989" y="311968"/>
                  </a:lnTo>
                  <a:lnTo>
                    <a:pt x="698863" y="285723"/>
                  </a:lnTo>
                  <a:lnTo>
                    <a:pt x="736492" y="260492"/>
                  </a:lnTo>
                  <a:lnTo>
                    <a:pt x="774858" y="236298"/>
                  </a:lnTo>
                  <a:lnTo>
                    <a:pt x="813939" y="213159"/>
                  </a:lnTo>
                  <a:lnTo>
                    <a:pt x="853715" y="191096"/>
                  </a:lnTo>
                  <a:lnTo>
                    <a:pt x="894167" y="170129"/>
                  </a:lnTo>
                  <a:lnTo>
                    <a:pt x="935275" y="150278"/>
                  </a:lnTo>
                  <a:lnTo>
                    <a:pt x="977019" y="131562"/>
                  </a:lnTo>
                  <a:lnTo>
                    <a:pt x="1019378" y="114002"/>
                  </a:lnTo>
                  <a:lnTo>
                    <a:pt x="1062332" y="97618"/>
                  </a:lnTo>
                  <a:lnTo>
                    <a:pt x="1105863" y="82430"/>
                  </a:lnTo>
                  <a:lnTo>
                    <a:pt x="1149949" y="68457"/>
                  </a:lnTo>
                  <a:lnTo>
                    <a:pt x="1194570" y="55720"/>
                  </a:lnTo>
                  <a:lnTo>
                    <a:pt x="1239707" y="44239"/>
                  </a:lnTo>
                  <a:lnTo>
                    <a:pt x="1285340" y="34034"/>
                  </a:lnTo>
                  <a:lnTo>
                    <a:pt x="1331448" y="25124"/>
                  </a:lnTo>
                  <a:lnTo>
                    <a:pt x="1378012" y="17531"/>
                  </a:lnTo>
                  <a:lnTo>
                    <a:pt x="1425011" y="11273"/>
                  </a:lnTo>
                  <a:lnTo>
                    <a:pt x="1472426" y="6371"/>
                  </a:lnTo>
                  <a:lnTo>
                    <a:pt x="1520236" y="2844"/>
                  </a:lnTo>
                  <a:lnTo>
                    <a:pt x="1568422" y="714"/>
                  </a:lnTo>
                  <a:lnTo>
                    <a:pt x="1616964" y="0"/>
                  </a:lnTo>
                  <a:lnTo>
                    <a:pt x="1616964" y="1616964"/>
                  </a:lnTo>
                  <a:lnTo>
                    <a:pt x="1616964" y="3233928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4918" y="3376421"/>
              <a:ext cx="8156575" cy="3234055"/>
            </a:xfrm>
            <a:custGeom>
              <a:avLst/>
              <a:gdLst/>
              <a:ahLst/>
              <a:cxnLst/>
              <a:rect l="l" t="t" r="r" b="b"/>
              <a:pathLst>
                <a:path w="8156575" h="3234054">
                  <a:moveTo>
                    <a:pt x="8156448" y="0"/>
                  </a:moveTo>
                  <a:lnTo>
                    <a:pt x="0" y="0"/>
                  </a:lnTo>
                  <a:lnTo>
                    <a:pt x="0" y="3233928"/>
                  </a:lnTo>
                  <a:lnTo>
                    <a:pt x="8156448" y="3233928"/>
                  </a:lnTo>
                  <a:lnTo>
                    <a:pt x="8156448" y="0"/>
                  </a:lnTo>
                  <a:close/>
                </a:path>
              </a:pathLst>
            </a:custGeom>
            <a:solidFill>
              <a:srgbClr val="5B9B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4918" y="3376421"/>
              <a:ext cx="8156575" cy="3234055"/>
            </a:xfrm>
            <a:custGeom>
              <a:avLst/>
              <a:gdLst/>
              <a:ahLst/>
              <a:cxnLst/>
              <a:rect l="l" t="t" r="r" b="b"/>
              <a:pathLst>
                <a:path w="8156575" h="3234054">
                  <a:moveTo>
                    <a:pt x="0" y="3233928"/>
                  </a:moveTo>
                  <a:lnTo>
                    <a:pt x="8156448" y="3233928"/>
                  </a:lnTo>
                  <a:lnTo>
                    <a:pt x="8156448" y="0"/>
                  </a:lnTo>
                  <a:lnTo>
                    <a:pt x="0" y="0"/>
                  </a:lnTo>
                  <a:lnTo>
                    <a:pt x="0" y="3233928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36667" y="3925951"/>
            <a:ext cx="1473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4536A"/>
                </a:solidFill>
                <a:latin typeface="Calibri"/>
                <a:cs typeface="Calibri"/>
              </a:rPr>
              <a:t>TECHNOLOGY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8632" y="4858892"/>
            <a:ext cx="8922385" cy="1512570"/>
            <a:chOff x="2778632" y="4858892"/>
            <a:chExt cx="8922385" cy="1512570"/>
          </a:xfrm>
        </p:grpSpPr>
        <p:sp>
          <p:nvSpPr>
            <p:cNvPr id="16" name="object 16"/>
            <p:cNvSpPr/>
            <p:nvPr/>
          </p:nvSpPr>
          <p:spPr>
            <a:xfrm>
              <a:off x="2788157" y="4868417"/>
              <a:ext cx="746125" cy="1493520"/>
            </a:xfrm>
            <a:custGeom>
              <a:avLst/>
              <a:gdLst/>
              <a:ahLst/>
              <a:cxnLst/>
              <a:rect l="l" t="t" r="r" b="b"/>
              <a:pathLst>
                <a:path w="746125" h="1493520">
                  <a:moveTo>
                    <a:pt x="745997" y="0"/>
                  </a:moveTo>
                  <a:lnTo>
                    <a:pt x="698821" y="1469"/>
                  </a:lnTo>
                  <a:lnTo>
                    <a:pt x="652424" y="5819"/>
                  </a:lnTo>
                  <a:lnTo>
                    <a:pt x="606894" y="12961"/>
                  </a:lnTo>
                  <a:lnTo>
                    <a:pt x="562318" y="22810"/>
                  </a:lnTo>
                  <a:lnTo>
                    <a:pt x="518784" y="35275"/>
                  </a:lnTo>
                  <a:lnTo>
                    <a:pt x="476380" y="50272"/>
                  </a:lnTo>
                  <a:lnTo>
                    <a:pt x="435191" y="67711"/>
                  </a:lnTo>
                  <a:lnTo>
                    <a:pt x="395307" y="87505"/>
                  </a:lnTo>
                  <a:lnTo>
                    <a:pt x="356814" y="109567"/>
                  </a:lnTo>
                  <a:lnTo>
                    <a:pt x="319799" y="133809"/>
                  </a:lnTo>
                  <a:lnTo>
                    <a:pt x="284351" y="160144"/>
                  </a:lnTo>
                  <a:lnTo>
                    <a:pt x="250557" y="188484"/>
                  </a:lnTo>
                  <a:lnTo>
                    <a:pt x="218503" y="218741"/>
                  </a:lnTo>
                  <a:lnTo>
                    <a:pt x="188278" y="250829"/>
                  </a:lnTo>
                  <a:lnTo>
                    <a:pt x="159968" y="284659"/>
                  </a:lnTo>
                  <a:lnTo>
                    <a:pt x="133662" y="320144"/>
                  </a:lnTo>
                  <a:lnTo>
                    <a:pt x="109446" y="357196"/>
                  </a:lnTo>
                  <a:lnTo>
                    <a:pt x="87408" y="395728"/>
                  </a:lnTo>
                  <a:lnTo>
                    <a:pt x="67635" y="435653"/>
                  </a:lnTo>
                  <a:lnTo>
                    <a:pt x="50216" y="476882"/>
                  </a:lnTo>
                  <a:lnTo>
                    <a:pt x="35236" y="519329"/>
                  </a:lnTo>
                  <a:lnTo>
                    <a:pt x="22784" y="562906"/>
                  </a:lnTo>
                  <a:lnTo>
                    <a:pt x="12947" y="607525"/>
                  </a:lnTo>
                  <a:lnTo>
                    <a:pt x="5812" y="653098"/>
                  </a:lnTo>
                  <a:lnTo>
                    <a:pt x="1467" y="699539"/>
                  </a:lnTo>
                  <a:lnTo>
                    <a:pt x="0" y="746759"/>
                  </a:lnTo>
                  <a:lnTo>
                    <a:pt x="1467" y="793985"/>
                  </a:lnTo>
                  <a:lnTo>
                    <a:pt x="5812" y="840431"/>
                  </a:lnTo>
                  <a:lnTo>
                    <a:pt x="12947" y="886008"/>
                  </a:lnTo>
                  <a:lnTo>
                    <a:pt x="22784" y="930630"/>
                  </a:lnTo>
                  <a:lnTo>
                    <a:pt x="35236" y="974209"/>
                  </a:lnTo>
                  <a:lnTo>
                    <a:pt x="50216" y="1016657"/>
                  </a:lnTo>
                  <a:lnTo>
                    <a:pt x="67635" y="1057888"/>
                  </a:lnTo>
                  <a:lnTo>
                    <a:pt x="87408" y="1097813"/>
                  </a:lnTo>
                  <a:lnTo>
                    <a:pt x="109446" y="1136346"/>
                  </a:lnTo>
                  <a:lnTo>
                    <a:pt x="133662" y="1173398"/>
                  </a:lnTo>
                  <a:lnTo>
                    <a:pt x="159968" y="1208882"/>
                  </a:lnTo>
                  <a:lnTo>
                    <a:pt x="188278" y="1242711"/>
                  </a:lnTo>
                  <a:lnTo>
                    <a:pt x="218503" y="1274797"/>
                  </a:lnTo>
                  <a:lnTo>
                    <a:pt x="250557" y="1305053"/>
                  </a:lnTo>
                  <a:lnTo>
                    <a:pt x="284351" y="1333391"/>
                  </a:lnTo>
                  <a:lnTo>
                    <a:pt x="319799" y="1359724"/>
                  </a:lnTo>
                  <a:lnTo>
                    <a:pt x="356814" y="1383964"/>
                  </a:lnTo>
                  <a:lnTo>
                    <a:pt x="395307" y="1406024"/>
                  </a:lnTo>
                  <a:lnTo>
                    <a:pt x="435191" y="1425816"/>
                  </a:lnTo>
                  <a:lnTo>
                    <a:pt x="476380" y="1443254"/>
                  </a:lnTo>
                  <a:lnTo>
                    <a:pt x="518784" y="1458248"/>
                  </a:lnTo>
                  <a:lnTo>
                    <a:pt x="562318" y="1470712"/>
                  </a:lnTo>
                  <a:lnTo>
                    <a:pt x="606894" y="1480559"/>
                  </a:lnTo>
                  <a:lnTo>
                    <a:pt x="652424" y="1487701"/>
                  </a:lnTo>
                  <a:lnTo>
                    <a:pt x="698821" y="1492050"/>
                  </a:lnTo>
                  <a:lnTo>
                    <a:pt x="745997" y="1493519"/>
                  </a:lnTo>
                  <a:lnTo>
                    <a:pt x="7459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8157" y="4868417"/>
              <a:ext cx="8903335" cy="1493520"/>
            </a:xfrm>
            <a:custGeom>
              <a:avLst/>
              <a:gdLst/>
              <a:ahLst/>
              <a:cxnLst/>
              <a:rect l="l" t="t" r="r" b="b"/>
              <a:pathLst>
                <a:path w="8903335" h="1493520">
                  <a:moveTo>
                    <a:pt x="745997" y="1493519"/>
                  </a:moveTo>
                  <a:lnTo>
                    <a:pt x="698821" y="1492050"/>
                  </a:lnTo>
                  <a:lnTo>
                    <a:pt x="652424" y="1487701"/>
                  </a:lnTo>
                  <a:lnTo>
                    <a:pt x="606894" y="1480559"/>
                  </a:lnTo>
                  <a:lnTo>
                    <a:pt x="562318" y="1470712"/>
                  </a:lnTo>
                  <a:lnTo>
                    <a:pt x="518784" y="1458248"/>
                  </a:lnTo>
                  <a:lnTo>
                    <a:pt x="476380" y="1443254"/>
                  </a:lnTo>
                  <a:lnTo>
                    <a:pt x="435191" y="1425816"/>
                  </a:lnTo>
                  <a:lnTo>
                    <a:pt x="395307" y="1406024"/>
                  </a:lnTo>
                  <a:lnTo>
                    <a:pt x="356814" y="1383964"/>
                  </a:lnTo>
                  <a:lnTo>
                    <a:pt x="319799" y="1359724"/>
                  </a:lnTo>
                  <a:lnTo>
                    <a:pt x="284351" y="1333391"/>
                  </a:lnTo>
                  <a:lnTo>
                    <a:pt x="250557" y="1305053"/>
                  </a:lnTo>
                  <a:lnTo>
                    <a:pt x="218503" y="1274797"/>
                  </a:lnTo>
                  <a:lnTo>
                    <a:pt x="188278" y="1242711"/>
                  </a:lnTo>
                  <a:lnTo>
                    <a:pt x="159968" y="1208882"/>
                  </a:lnTo>
                  <a:lnTo>
                    <a:pt x="133662" y="1173398"/>
                  </a:lnTo>
                  <a:lnTo>
                    <a:pt x="109446" y="1136346"/>
                  </a:lnTo>
                  <a:lnTo>
                    <a:pt x="87408" y="1097813"/>
                  </a:lnTo>
                  <a:lnTo>
                    <a:pt x="67635" y="1057888"/>
                  </a:lnTo>
                  <a:lnTo>
                    <a:pt x="50216" y="1016657"/>
                  </a:lnTo>
                  <a:lnTo>
                    <a:pt x="35236" y="974209"/>
                  </a:lnTo>
                  <a:lnTo>
                    <a:pt x="22784" y="930630"/>
                  </a:lnTo>
                  <a:lnTo>
                    <a:pt x="12947" y="886008"/>
                  </a:lnTo>
                  <a:lnTo>
                    <a:pt x="5812" y="840431"/>
                  </a:lnTo>
                  <a:lnTo>
                    <a:pt x="1467" y="793985"/>
                  </a:lnTo>
                  <a:lnTo>
                    <a:pt x="0" y="746759"/>
                  </a:lnTo>
                  <a:lnTo>
                    <a:pt x="1467" y="699539"/>
                  </a:lnTo>
                  <a:lnTo>
                    <a:pt x="5812" y="653098"/>
                  </a:lnTo>
                  <a:lnTo>
                    <a:pt x="12947" y="607525"/>
                  </a:lnTo>
                  <a:lnTo>
                    <a:pt x="22784" y="562906"/>
                  </a:lnTo>
                  <a:lnTo>
                    <a:pt x="35236" y="519329"/>
                  </a:lnTo>
                  <a:lnTo>
                    <a:pt x="50216" y="476882"/>
                  </a:lnTo>
                  <a:lnTo>
                    <a:pt x="67635" y="435653"/>
                  </a:lnTo>
                  <a:lnTo>
                    <a:pt x="87408" y="395728"/>
                  </a:lnTo>
                  <a:lnTo>
                    <a:pt x="109446" y="357196"/>
                  </a:lnTo>
                  <a:lnTo>
                    <a:pt x="133662" y="320144"/>
                  </a:lnTo>
                  <a:lnTo>
                    <a:pt x="159968" y="284659"/>
                  </a:lnTo>
                  <a:lnTo>
                    <a:pt x="188278" y="250829"/>
                  </a:lnTo>
                  <a:lnTo>
                    <a:pt x="218503" y="218741"/>
                  </a:lnTo>
                  <a:lnTo>
                    <a:pt x="250557" y="188484"/>
                  </a:lnTo>
                  <a:lnTo>
                    <a:pt x="284351" y="160144"/>
                  </a:lnTo>
                  <a:lnTo>
                    <a:pt x="319799" y="133809"/>
                  </a:lnTo>
                  <a:lnTo>
                    <a:pt x="356814" y="109567"/>
                  </a:lnTo>
                  <a:lnTo>
                    <a:pt x="395307" y="87505"/>
                  </a:lnTo>
                  <a:lnTo>
                    <a:pt x="435191" y="67711"/>
                  </a:lnTo>
                  <a:lnTo>
                    <a:pt x="476380" y="50272"/>
                  </a:lnTo>
                  <a:lnTo>
                    <a:pt x="518784" y="35275"/>
                  </a:lnTo>
                  <a:lnTo>
                    <a:pt x="562318" y="22810"/>
                  </a:lnTo>
                  <a:lnTo>
                    <a:pt x="606894" y="12961"/>
                  </a:lnTo>
                  <a:lnTo>
                    <a:pt x="652424" y="5819"/>
                  </a:lnTo>
                  <a:lnTo>
                    <a:pt x="698821" y="1469"/>
                  </a:lnTo>
                  <a:lnTo>
                    <a:pt x="745997" y="0"/>
                  </a:lnTo>
                  <a:lnTo>
                    <a:pt x="745997" y="746759"/>
                  </a:lnTo>
                  <a:lnTo>
                    <a:pt x="745997" y="1493519"/>
                  </a:lnTo>
                  <a:close/>
                </a:path>
                <a:path w="8903335" h="1493520">
                  <a:moveTo>
                    <a:pt x="746759" y="1493519"/>
                  </a:moveTo>
                  <a:lnTo>
                    <a:pt x="8903208" y="1493519"/>
                  </a:lnTo>
                  <a:lnTo>
                    <a:pt x="8903208" y="0"/>
                  </a:lnTo>
                  <a:lnTo>
                    <a:pt x="746759" y="0"/>
                  </a:lnTo>
                  <a:lnTo>
                    <a:pt x="746759" y="149351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10176" y="5418835"/>
            <a:ext cx="17265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4536A"/>
                </a:solidFill>
                <a:latin typeface="Calibri"/>
                <a:cs typeface="Calibri"/>
              </a:rPr>
              <a:t>SUSTAINABILITY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7838" y="2234310"/>
            <a:ext cx="222758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 MT"/>
                <a:cs typeface="Arial MT"/>
              </a:rPr>
              <a:t>SLEEP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STAGE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DETECTION</a:t>
            </a:r>
            <a:endParaRPr sz="1200">
              <a:latin typeface="Arial MT"/>
              <a:cs typeface="Arial MT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Arial MT"/>
                <a:cs typeface="Arial MT"/>
              </a:rPr>
              <a:t>NUTRITIONAL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ASSESSMENT</a:t>
            </a:r>
            <a:endParaRPr sz="1200">
              <a:latin typeface="Arial MT"/>
              <a:cs typeface="Arial MT"/>
            </a:endParaRPr>
          </a:p>
          <a:p>
            <a:pPr marL="127000" indent="-114300">
              <a:lnSpc>
                <a:spcPct val="100000"/>
              </a:lnSpc>
              <a:spcBef>
                <a:spcPts val="15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 MT"/>
                <a:cs typeface="Arial MT"/>
              </a:rPr>
              <a:t>SKIN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CONDITION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ANALYSES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7838" y="3716782"/>
            <a:ext cx="2274570" cy="3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 MT"/>
                <a:cs typeface="Arial MT"/>
              </a:rPr>
              <a:t>USER </a:t>
            </a:r>
            <a:r>
              <a:rPr sz="1200" spc="-10" dirty="0">
                <a:latin typeface="Arial MT"/>
                <a:cs typeface="Arial MT"/>
              </a:rPr>
              <a:t>INTERACTION</a:t>
            </a:r>
            <a:endParaRPr sz="1200">
              <a:latin typeface="Arial MT"/>
              <a:cs typeface="Arial MT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 MT"/>
                <a:cs typeface="Arial MT"/>
              </a:rPr>
              <a:t>NON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CONTACT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MONITORING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7838" y="5404230"/>
            <a:ext cx="1529715" cy="3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 MT"/>
                <a:cs typeface="Arial MT"/>
              </a:rPr>
              <a:t>USER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FRIENDLY</a:t>
            </a:r>
            <a:endParaRPr sz="1200">
              <a:latin typeface="Arial MT"/>
              <a:cs typeface="Arial MT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 MT"/>
                <a:cs typeface="Arial MT"/>
              </a:rPr>
              <a:t>MODULAR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DESIGN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0333" y="4693350"/>
            <a:ext cx="2759075" cy="2051050"/>
            <a:chOff x="850333" y="4693350"/>
            <a:chExt cx="2759075" cy="2051050"/>
          </a:xfrm>
        </p:grpSpPr>
        <p:sp>
          <p:nvSpPr>
            <p:cNvPr id="23" name="object 23"/>
            <p:cNvSpPr/>
            <p:nvPr/>
          </p:nvSpPr>
          <p:spPr>
            <a:xfrm>
              <a:off x="994523" y="4693350"/>
              <a:ext cx="2612390" cy="1999614"/>
            </a:xfrm>
            <a:custGeom>
              <a:avLst/>
              <a:gdLst/>
              <a:ahLst/>
              <a:cxnLst/>
              <a:rect l="l" t="t" r="r" b="b"/>
              <a:pathLst>
                <a:path w="2612390" h="1999615">
                  <a:moveTo>
                    <a:pt x="1305852" y="0"/>
                  </a:moveTo>
                  <a:lnTo>
                    <a:pt x="1210470" y="3422"/>
                  </a:lnTo>
                  <a:lnTo>
                    <a:pt x="1116945" y="13533"/>
                  </a:lnTo>
                  <a:lnTo>
                    <a:pt x="1025514" y="30097"/>
                  </a:lnTo>
                  <a:lnTo>
                    <a:pt x="936411" y="52878"/>
                  </a:lnTo>
                  <a:lnTo>
                    <a:pt x="849874" y="81639"/>
                  </a:lnTo>
                  <a:lnTo>
                    <a:pt x="766137" y="116145"/>
                  </a:lnTo>
                  <a:lnTo>
                    <a:pt x="685439" y="156161"/>
                  </a:lnTo>
                  <a:lnTo>
                    <a:pt x="608014" y="201450"/>
                  </a:lnTo>
                  <a:lnTo>
                    <a:pt x="534098" y="251777"/>
                  </a:lnTo>
                  <a:lnTo>
                    <a:pt x="463929" y="306906"/>
                  </a:lnTo>
                  <a:lnTo>
                    <a:pt x="397741" y="366600"/>
                  </a:lnTo>
                  <a:lnTo>
                    <a:pt x="335771" y="430625"/>
                  </a:lnTo>
                  <a:lnTo>
                    <a:pt x="278255" y="498744"/>
                  </a:lnTo>
                  <a:lnTo>
                    <a:pt x="225429" y="570722"/>
                  </a:lnTo>
                  <a:lnTo>
                    <a:pt x="177530" y="646323"/>
                  </a:lnTo>
                  <a:lnTo>
                    <a:pt x="134792" y="725310"/>
                  </a:lnTo>
                  <a:lnTo>
                    <a:pt x="97454" y="807449"/>
                  </a:lnTo>
                  <a:lnTo>
                    <a:pt x="65749" y="892503"/>
                  </a:lnTo>
                  <a:lnTo>
                    <a:pt x="39916" y="980236"/>
                  </a:lnTo>
                  <a:lnTo>
                    <a:pt x="20189" y="1070413"/>
                  </a:lnTo>
                  <a:lnTo>
                    <a:pt x="6805" y="1162798"/>
                  </a:lnTo>
                  <a:lnTo>
                    <a:pt x="0" y="1257155"/>
                  </a:lnTo>
                  <a:lnTo>
                    <a:pt x="111" y="1355797"/>
                  </a:lnTo>
                  <a:lnTo>
                    <a:pt x="7794" y="1455882"/>
                  </a:lnTo>
                  <a:lnTo>
                    <a:pt x="22886" y="1553718"/>
                  </a:lnTo>
                  <a:lnTo>
                    <a:pt x="45101" y="1649024"/>
                  </a:lnTo>
                  <a:lnTo>
                    <a:pt x="74155" y="1741519"/>
                  </a:lnTo>
                  <a:lnTo>
                    <a:pt x="109762" y="1830920"/>
                  </a:lnTo>
                  <a:lnTo>
                    <a:pt x="151637" y="1916947"/>
                  </a:lnTo>
                  <a:lnTo>
                    <a:pt x="199495" y="1999318"/>
                  </a:lnTo>
                  <a:lnTo>
                    <a:pt x="2412404" y="1999318"/>
                  </a:lnTo>
                  <a:lnTo>
                    <a:pt x="2460216" y="1916953"/>
                  </a:lnTo>
                  <a:lnTo>
                    <a:pt x="2502076" y="1830939"/>
                  </a:lnTo>
                  <a:lnTo>
                    <a:pt x="2537690" y="1741552"/>
                  </a:lnTo>
                  <a:lnTo>
                    <a:pt x="2566765" y="1649071"/>
                  </a:lnTo>
                  <a:lnTo>
                    <a:pt x="2589007" y="1553770"/>
                  </a:lnTo>
                  <a:lnTo>
                    <a:pt x="2604124" y="1455927"/>
                  </a:lnTo>
                  <a:lnTo>
                    <a:pt x="2611823" y="1355818"/>
                  </a:lnTo>
                  <a:lnTo>
                    <a:pt x="2611938" y="1257155"/>
                  </a:lnTo>
                  <a:lnTo>
                    <a:pt x="2605130" y="1162798"/>
                  </a:lnTo>
                  <a:lnTo>
                    <a:pt x="2591742" y="1070413"/>
                  </a:lnTo>
                  <a:lnTo>
                    <a:pt x="2572010" y="980236"/>
                  </a:lnTo>
                  <a:lnTo>
                    <a:pt x="2546169" y="892503"/>
                  </a:lnTo>
                  <a:lnTo>
                    <a:pt x="2514457" y="807449"/>
                  </a:lnTo>
                  <a:lnTo>
                    <a:pt x="2477108" y="725310"/>
                  </a:lnTo>
                  <a:lnTo>
                    <a:pt x="2434360" y="646323"/>
                  </a:lnTo>
                  <a:lnTo>
                    <a:pt x="2386449" y="570722"/>
                  </a:lnTo>
                  <a:lnTo>
                    <a:pt x="2333611" y="498744"/>
                  </a:lnTo>
                  <a:lnTo>
                    <a:pt x="2276082" y="430625"/>
                  </a:lnTo>
                  <a:lnTo>
                    <a:pt x="2214098" y="366600"/>
                  </a:lnTo>
                  <a:lnTo>
                    <a:pt x="2147897" y="306906"/>
                  </a:lnTo>
                  <a:lnTo>
                    <a:pt x="2077713" y="251777"/>
                  </a:lnTo>
                  <a:lnTo>
                    <a:pt x="2003784" y="201450"/>
                  </a:lnTo>
                  <a:lnTo>
                    <a:pt x="1926345" y="156161"/>
                  </a:lnTo>
                  <a:lnTo>
                    <a:pt x="1845632" y="116145"/>
                  </a:lnTo>
                  <a:lnTo>
                    <a:pt x="1761883" y="81639"/>
                  </a:lnTo>
                  <a:lnTo>
                    <a:pt x="1675334" y="52878"/>
                  </a:lnTo>
                  <a:lnTo>
                    <a:pt x="1586219" y="30097"/>
                  </a:lnTo>
                  <a:lnTo>
                    <a:pt x="1494777" y="13533"/>
                  </a:lnTo>
                  <a:lnTo>
                    <a:pt x="1401242" y="3422"/>
                  </a:lnTo>
                  <a:lnTo>
                    <a:pt x="1305852" y="0"/>
                  </a:lnTo>
                  <a:close/>
                </a:path>
              </a:pathLst>
            </a:custGeom>
            <a:solidFill>
              <a:srgbClr val="E450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7135" y="5083482"/>
              <a:ext cx="2160270" cy="1609725"/>
            </a:xfrm>
            <a:custGeom>
              <a:avLst/>
              <a:gdLst/>
              <a:ahLst/>
              <a:cxnLst/>
              <a:rect l="l" t="t" r="r" b="b"/>
              <a:pathLst>
                <a:path w="2160270" h="1609725">
                  <a:moveTo>
                    <a:pt x="1305930" y="0"/>
                  </a:moveTo>
                  <a:lnTo>
                    <a:pt x="1210552" y="3410"/>
                  </a:lnTo>
                  <a:lnTo>
                    <a:pt x="1117030" y="13510"/>
                  </a:lnTo>
                  <a:lnTo>
                    <a:pt x="1025599" y="30063"/>
                  </a:lnTo>
                  <a:lnTo>
                    <a:pt x="936496" y="52834"/>
                  </a:lnTo>
                  <a:lnTo>
                    <a:pt x="849957" y="81587"/>
                  </a:lnTo>
                  <a:lnTo>
                    <a:pt x="766218" y="116086"/>
                  </a:lnTo>
                  <a:lnTo>
                    <a:pt x="685516" y="156095"/>
                  </a:lnTo>
                  <a:lnTo>
                    <a:pt x="608086" y="201378"/>
                  </a:lnTo>
                  <a:lnTo>
                    <a:pt x="534165" y="251700"/>
                  </a:lnTo>
                  <a:lnTo>
                    <a:pt x="463990" y="306823"/>
                  </a:lnTo>
                  <a:lnTo>
                    <a:pt x="397796" y="366514"/>
                  </a:lnTo>
                  <a:lnTo>
                    <a:pt x="335819" y="430535"/>
                  </a:lnTo>
                  <a:lnTo>
                    <a:pt x="278297" y="498651"/>
                  </a:lnTo>
                  <a:lnTo>
                    <a:pt x="225464" y="570626"/>
                  </a:lnTo>
                  <a:lnTo>
                    <a:pt x="177558" y="646224"/>
                  </a:lnTo>
                  <a:lnTo>
                    <a:pt x="134815" y="725209"/>
                  </a:lnTo>
                  <a:lnTo>
                    <a:pt x="97470" y="807345"/>
                  </a:lnTo>
                  <a:lnTo>
                    <a:pt x="65761" y="892397"/>
                  </a:lnTo>
                  <a:lnTo>
                    <a:pt x="39923" y="980128"/>
                  </a:lnTo>
                  <a:lnTo>
                    <a:pt x="20193" y="1070303"/>
                  </a:lnTo>
                  <a:lnTo>
                    <a:pt x="6806" y="1162686"/>
                  </a:lnTo>
                  <a:lnTo>
                    <a:pt x="0" y="1257040"/>
                  </a:lnTo>
                  <a:lnTo>
                    <a:pt x="179" y="1357032"/>
                  </a:lnTo>
                  <a:lnTo>
                    <a:pt x="3271" y="1408647"/>
                  </a:lnTo>
                  <a:lnTo>
                    <a:pt x="8365" y="1459699"/>
                  </a:lnTo>
                  <a:lnTo>
                    <a:pt x="15413" y="1510159"/>
                  </a:lnTo>
                  <a:lnTo>
                    <a:pt x="24365" y="1559997"/>
                  </a:lnTo>
                  <a:lnTo>
                    <a:pt x="35174" y="1609186"/>
                  </a:lnTo>
                  <a:lnTo>
                    <a:pt x="1959889" y="1609186"/>
                  </a:lnTo>
                  <a:lnTo>
                    <a:pt x="2007727" y="1526815"/>
                  </a:lnTo>
                  <a:lnTo>
                    <a:pt x="2049587" y="1440789"/>
                  </a:lnTo>
                  <a:lnTo>
                    <a:pt x="2085184" y="1351387"/>
                  </a:lnTo>
                  <a:lnTo>
                    <a:pt x="2114231" y="1258892"/>
                  </a:lnTo>
                  <a:lnTo>
                    <a:pt x="2136443" y="1163586"/>
                  </a:lnTo>
                  <a:lnTo>
                    <a:pt x="2151532" y="1065750"/>
                  </a:lnTo>
                  <a:lnTo>
                    <a:pt x="2159214" y="965666"/>
                  </a:lnTo>
                  <a:lnTo>
                    <a:pt x="2160188" y="914868"/>
                  </a:lnTo>
                  <a:lnTo>
                    <a:pt x="2159109" y="861375"/>
                  </a:lnTo>
                  <a:lnTo>
                    <a:pt x="2155898" y="808429"/>
                  </a:lnTo>
                  <a:lnTo>
                    <a:pt x="2150597" y="756070"/>
                  </a:lnTo>
                  <a:lnTo>
                    <a:pt x="2143247" y="704341"/>
                  </a:lnTo>
                  <a:lnTo>
                    <a:pt x="2133892" y="653283"/>
                  </a:lnTo>
                  <a:lnTo>
                    <a:pt x="2122571" y="602938"/>
                  </a:lnTo>
                  <a:lnTo>
                    <a:pt x="2109326" y="553346"/>
                  </a:lnTo>
                  <a:lnTo>
                    <a:pt x="2094199" y="504550"/>
                  </a:lnTo>
                  <a:lnTo>
                    <a:pt x="2077232" y="456592"/>
                  </a:lnTo>
                  <a:lnTo>
                    <a:pt x="2058466" y="409511"/>
                  </a:lnTo>
                  <a:lnTo>
                    <a:pt x="2037943" y="363351"/>
                  </a:lnTo>
                  <a:lnTo>
                    <a:pt x="2015704" y="318152"/>
                  </a:lnTo>
                  <a:lnTo>
                    <a:pt x="1966245" y="230805"/>
                  </a:lnTo>
                  <a:lnTo>
                    <a:pt x="1910422" y="147803"/>
                  </a:lnTo>
                  <a:lnTo>
                    <a:pt x="1864722" y="125079"/>
                  </a:lnTo>
                  <a:lnTo>
                    <a:pt x="1818031" y="104101"/>
                  </a:lnTo>
                  <a:lnTo>
                    <a:pt x="1770392" y="84913"/>
                  </a:lnTo>
                  <a:lnTo>
                    <a:pt x="1721847" y="67559"/>
                  </a:lnTo>
                  <a:lnTo>
                    <a:pt x="1672438" y="52083"/>
                  </a:lnTo>
                  <a:lnTo>
                    <a:pt x="1622207" y="38527"/>
                  </a:lnTo>
                  <a:lnTo>
                    <a:pt x="1571197" y="26938"/>
                  </a:lnTo>
                  <a:lnTo>
                    <a:pt x="1519449" y="17357"/>
                  </a:lnTo>
                  <a:lnTo>
                    <a:pt x="1467007" y="9829"/>
                  </a:lnTo>
                  <a:lnTo>
                    <a:pt x="1413911" y="4397"/>
                  </a:lnTo>
                  <a:lnTo>
                    <a:pt x="1360205" y="1106"/>
                  </a:lnTo>
                  <a:lnTo>
                    <a:pt x="130593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1154" y="6372579"/>
              <a:ext cx="1648460" cy="367665"/>
            </a:xfrm>
            <a:custGeom>
              <a:avLst/>
              <a:gdLst/>
              <a:ahLst/>
              <a:cxnLst/>
              <a:rect l="l" t="t" r="r" b="b"/>
              <a:pathLst>
                <a:path w="1648460" h="367665">
                  <a:moveTo>
                    <a:pt x="865786" y="0"/>
                  </a:moveTo>
                  <a:lnTo>
                    <a:pt x="810069" y="695"/>
                  </a:lnTo>
                  <a:lnTo>
                    <a:pt x="752610" y="3810"/>
                  </a:lnTo>
                  <a:lnTo>
                    <a:pt x="693447" y="9533"/>
                  </a:lnTo>
                  <a:lnTo>
                    <a:pt x="632621" y="18048"/>
                  </a:lnTo>
                  <a:lnTo>
                    <a:pt x="570172" y="29542"/>
                  </a:lnTo>
                  <a:lnTo>
                    <a:pt x="506140" y="44201"/>
                  </a:lnTo>
                  <a:lnTo>
                    <a:pt x="462431" y="58140"/>
                  </a:lnTo>
                  <a:lnTo>
                    <a:pt x="347403" y="108282"/>
                  </a:lnTo>
                  <a:lnTo>
                    <a:pt x="185208" y="207118"/>
                  </a:lnTo>
                  <a:lnTo>
                    <a:pt x="0" y="367137"/>
                  </a:lnTo>
                  <a:lnTo>
                    <a:pt x="1647989" y="367137"/>
                  </a:lnTo>
                  <a:lnTo>
                    <a:pt x="1625076" y="326106"/>
                  </a:lnTo>
                  <a:lnTo>
                    <a:pt x="1598940" y="287337"/>
                  </a:lnTo>
                  <a:lnTo>
                    <a:pt x="1569749" y="251016"/>
                  </a:lnTo>
                  <a:lnTo>
                    <a:pt x="1537672" y="217330"/>
                  </a:lnTo>
                  <a:lnTo>
                    <a:pt x="1502875" y="186466"/>
                  </a:lnTo>
                  <a:lnTo>
                    <a:pt x="1465526" y="158612"/>
                  </a:lnTo>
                  <a:lnTo>
                    <a:pt x="1425791" y="133953"/>
                  </a:lnTo>
                  <a:lnTo>
                    <a:pt x="1383840" y="112678"/>
                  </a:lnTo>
                  <a:lnTo>
                    <a:pt x="1318268" y="85210"/>
                  </a:lnTo>
                  <a:lnTo>
                    <a:pt x="1282186" y="71941"/>
                  </a:lnTo>
                  <a:lnTo>
                    <a:pt x="1243961" y="59231"/>
                  </a:lnTo>
                  <a:lnTo>
                    <a:pt x="1203631" y="47265"/>
                  </a:lnTo>
                  <a:lnTo>
                    <a:pt x="1161238" y="36231"/>
                  </a:lnTo>
                  <a:lnTo>
                    <a:pt x="1116821" y="26313"/>
                  </a:lnTo>
                  <a:lnTo>
                    <a:pt x="1070421" y="17699"/>
                  </a:lnTo>
                  <a:lnTo>
                    <a:pt x="1022077" y="10574"/>
                  </a:lnTo>
                  <a:lnTo>
                    <a:pt x="971830" y="5126"/>
                  </a:lnTo>
                  <a:lnTo>
                    <a:pt x="919720" y="1538"/>
                  </a:lnTo>
                  <a:lnTo>
                    <a:pt x="865786" y="0"/>
                  </a:lnTo>
                  <a:close/>
                </a:path>
              </a:pathLst>
            </a:custGeom>
            <a:solidFill>
              <a:srgbClr val="4D5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7379" y="6372877"/>
              <a:ext cx="1231900" cy="367030"/>
            </a:xfrm>
            <a:custGeom>
              <a:avLst/>
              <a:gdLst/>
              <a:ahLst/>
              <a:cxnLst/>
              <a:rect l="l" t="t" r="r" b="b"/>
              <a:pathLst>
                <a:path w="1231900" h="367029">
                  <a:moveTo>
                    <a:pt x="413270" y="0"/>
                  </a:moveTo>
                  <a:lnTo>
                    <a:pt x="310769" y="5766"/>
                  </a:lnTo>
                  <a:lnTo>
                    <a:pt x="257511" y="11776"/>
                  </a:lnTo>
                  <a:lnTo>
                    <a:pt x="202938" y="20047"/>
                  </a:lnTo>
                  <a:lnTo>
                    <a:pt x="147067" y="30712"/>
                  </a:lnTo>
                  <a:lnTo>
                    <a:pt x="83705" y="45602"/>
                  </a:lnTo>
                  <a:lnTo>
                    <a:pt x="37566" y="61050"/>
                  </a:lnTo>
                  <a:lnTo>
                    <a:pt x="0" y="76046"/>
                  </a:lnTo>
                  <a:lnTo>
                    <a:pt x="22361" y="92393"/>
                  </a:lnTo>
                  <a:lnTo>
                    <a:pt x="50238" y="116095"/>
                  </a:lnTo>
                  <a:lnTo>
                    <a:pt x="81951" y="147779"/>
                  </a:lnTo>
                  <a:lnTo>
                    <a:pt x="115818" y="188070"/>
                  </a:lnTo>
                  <a:lnTo>
                    <a:pt x="150158" y="237594"/>
                  </a:lnTo>
                  <a:lnTo>
                    <a:pt x="183291" y="296975"/>
                  </a:lnTo>
                  <a:lnTo>
                    <a:pt x="213535" y="366840"/>
                  </a:lnTo>
                  <a:lnTo>
                    <a:pt x="1231667" y="366840"/>
                  </a:lnTo>
                  <a:lnTo>
                    <a:pt x="1203804" y="317895"/>
                  </a:lnTo>
                  <a:lnTo>
                    <a:pt x="1171303" y="272247"/>
                  </a:lnTo>
                  <a:lnTo>
                    <a:pt x="1134484" y="230225"/>
                  </a:lnTo>
                  <a:lnTo>
                    <a:pt x="1093664" y="192154"/>
                  </a:lnTo>
                  <a:lnTo>
                    <a:pt x="413270" y="0"/>
                  </a:lnTo>
                  <a:close/>
                </a:path>
              </a:pathLst>
            </a:custGeom>
            <a:solidFill>
              <a:srgbClr val="384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2300" y="6526835"/>
              <a:ext cx="1196975" cy="213360"/>
            </a:xfrm>
            <a:custGeom>
              <a:avLst/>
              <a:gdLst/>
              <a:ahLst/>
              <a:cxnLst/>
              <a:rect l="l" t="t" r="r" b="b"/>
              <a:pathLst>
                <a:path w="1196975" h="213359">
                  <a:moveTo>
                    <a:pt x="512839" y="0"/>
                  </a:moveTo>
                  <a:lnTo>
                    <a:pt x="0" y="212881"/>
                  </a:lnTo>
                  <a:lnTo>
                    <a:pt x="1196350" y="212881"/>
                  </a:lnTo>
                  <a:lnTo>
                    <a:pt x="1118057" y="141921"/>
                  </a:lnTo>
                  <a:lnTo>
                    <a:pt x="887872" y="23653"/>
                  </a:lnTo>
                  <a:lnTo>
                    <a:pt x="512839" y="0"/>
                  </a:lnTo>
                  <a:close/>
                </a:path>
              </a:pathLst>
            </a:custGeom>
            <a:solidFill>
              <a:srgbClr val="717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2077" y="5580075"/>
              <a:ext cx="213995" cy="589280"/>
            </a:xfrm>
            <a:custGeom>
              <a:avLst/>
              <a:gdLst/>
              <a:ahLst/>
              <a:cxnLst/>
              <a:rect l="l" t="t" r="r" b="b"/>
              <a:pathLst>
                <a:path w="213994" h="589279">
                  <a:moveTo>
                    <a:pt x="207976" y="0"/>
                  </a:moveTo>
                  <a:lnTo>
                    <a:pt x="205546" y="1261"/>
                  </a:lnTo>
                  <a:lnTo>
                    <a:pt x="0" y="585741"/>
                  </a:lnTo>
                  <a:lnTo>
                    <a:pt x="1360" y="588186"/>
                  </a:lnTo>
                  <a:lnTo>
                    <a:pt x="4956" y="589234"/>
                  </a:lnTo>
                  <a:lnTo>
                    <a:pt x="8357" y="588186"/>
                  </a:lnTo>
                  <a:lnTo>
                    <a:pt x="213710" y="4076"/>
                  </a:lnTo>
                  <a:lnTo>
                    <a:pt x="212446" y="1552"/>
                  </a:lnTo>
                  <a:lnTo>
                    <a:pt x="20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2494" y="6515457"/>
              <a:ext cx="1031875" cy="224790"/>
            </a:xfrm>
            <a:custGeom>
              <a:avLst/>
              <a:gdLst/>
              <a:ahLst/>
              <a:cxnLst/>
              <a:rect l="l" t="t" r="r" b="b"/>
              <a:pathLst>
                <a:path w="1031875" h="224790">
                  <a:moveTo>
                    <a:pt x="651027" y="0"/>
                  </a:moveTo>
                  <a:lnTo>
                    <a:pt x="605976" y="1318"/>
                  </a:lnTo>
                  <a:lnTo>
                    <a:pt x="559220" y="5154"/>
                  </a:lnTo>
                  <a:lnTo>
                    <a:pt x="510768" y="11700"/>
                  </a:lnTo>
                  <a:lnTo>
                    <a:pt x="460631" y="21148"/>
                  </a:lnTo>
                  <a:lnTo>
                    <a:pt x="408818" y="33690"/>
                  </a:lnTo>
                  <a:lnTo>
                    <a:pt x="355338" y="49519"/>
                  </a:lnTo>
                  <a:lnTo>
                    <a:pt x="300201" y="68825"/>
                  </a:lnTo>
                  <a:lnTo>
                    <a:pt x="243417" y="91803"/>
                  </a:lnTo>
                  <a:lnTo>
                    <a:pt x="184996" y="118643"/>
                  </a:lnTo>
                  <a:lnTo>
                    <a:pt x="124946" y="149538"/>
                  </a:lnTo>
                  <a:lnTo>
                    <a:pt x="63277" y="184679"/>
                  </a:lnTo>
                  <a:lnTo>
                    <a:pt x="0" y="224259"/>
                  </a:lnTo>
                  <a:lnTo>
                    <a:pt x="202728" y="224259"/>
                  </a:lnTo>
                  <a:lnTo>
                    <a:pt x="245181" y="195809"/>
                  </a:lnTo>
                  <a:lnTo>
                    <a:pt x="289057" y="170879"/>
                  </a:lnTo>
                  <a:lnTo>
                    <a:pt x="334062" y="149261"/>
                  </a:lnTo>
                  <a:lnTo>
                    <a:pt x="379900" y="130749"/>
                  </a:lnTo>
                  <a:lnTo>
                    <a:pt x="426279" y="115135"/>
                  </a:lnTo>
                  <a:lnTo>
                    <a:pt x="472903" y="102212"/>
                  </a:lnTo>
                  <a:lnTo>
                    <a:pt x="514494" y="95620"/>
                  </a:lnTo>
                  <a:lnTo>
                    <a:pt x="546866" y="97854"/>
                  </a:lnTo>
                  <a:lnTo>
                    <a:pt x="622938" y="112457"/>
                  </a:lnTo>
                  <a:lnTo>
                    <a:pt x="686127" y="116653"/>
                  </a:lnTo>
                  <a:lnTo>
                    <a:pt x="725325" y="109691"/>
                  </a:lnTo>
                  <a:lnTo>
                    <a:pt x="809661" y="78430"/>
                  </a:lnTo>
                  <a:lnTo>
                    <a:pt x="844539" y="72516"/>
                  </a:lnTo>
                  <a:lnTo>
                    <a:pt x="920793" y="79199"/>
                  </a:lnTo>
                  <a:lnTo>
                    <a:pt x="1031330" y="96739"/>
                  </a:lnTo>
                  <a:lnTo>
                    <a:pt x="978189" y="69744"/>
                  </a:lnTo>
                  <a:lnTo>
                    <a:pt x="917845" y="45137"/>
                  </a:lnTo>
                  <a:lnTo>
                    <a:pt x="850375" y="24453"/>
                  </a:lnTo>
                  <a:lnTo>
                    <a:pt x="775856" y="9231"/>
                  </a:lnTo>
                  <a:lnTo>
                    <a:pt x="735977" y="4148"/>
                  </a:lnTo>
                  <a:lnTo>
                    <a:pt x="694364" y="1007"/>
                  </a:lnTo>
                  <a:lnTo>
                    <a:pt x="651027" y="0"/>
                  </a:lnTo>
                  <a:close/>
                </a:path>
              </a:pathLst>
            </a:custGeom>
            <a:solidFill>
              <a:srgbClr val="4D5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9595" y="5302421"/>
              <a:ext cx="1286510" cy="213360"/>
            </a:xfrm>
            <a:custGeom>
              <a:avLst/>
              <a:gdLst/>
              <a:ahLst/>
              <a:cxnLst/>
              <a:rect l="l" t="t" r="r" b="b"/>
              <a:pathLst>
                <a:path w="1286510" h="213360">
                  <a:moveTo>
                    <a:pt x="7113" y="0"/>
                  </a:moveTo>
                  <a:lnTo>
                    <a:pt x="0" y="209137"/>
                  </a:lnTo>
                  <a:lnTo>
                    <a:pt x="108225" y="212825"/>
                  </a:lnTo>
                  <a:lnTo>
                    <a:pt x="108692" y="200015"/>
                  </a:lnTo>
                  <a:lnTo>
                    <a:pt x="975409" y="195065"/>
                  </a:lnTo>
                  <a:lnTo>
                    <a:pt x="976089" y="176335"/>
                  </a:lnTo>
                  <a:lnTo>
                    <a:pt x="1284750" y="174588"/>
                  </a:lnTo>
                  <a:lnTo>
                    <a:pt x="1286499" y="121891"/>
                  </a:lnTo>
                  <a:lnTo>
                    <a:pt x="978811" y="99182"/>
                  </a:lnTo>
                  <a:lnTo>
                    <a:pt x="979394" y="80452"/>
                  </a:lnTo>
                  <a:lnTo>
                    <a:pt x="114872" y="16401"/>
                  </a:lnTo>
                  <a:lnTo>
                    <a:pt x="115339" y="3687"/>
                  </a:lnTo>
                  <a:lnTo>
                    <a:pt x="7113" y="0"/>
                  </a:lnTo>
                  <a:close/>
                </a:path>
              </a:pathLst>
            </a:custGeom>
            <a:solidFill>
              <a:srgbClr val="717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9595" y="5378798"/>
              <a:ext cx="1285875" cy="136525"/>
            </a:xfrm>
            <a:custGeom>
              <a:avLst/>
              <a:gdLst/>
              <a:ahLst/>
              <a:cxnLst/>
              <a:rect l="l" t="t" r="r" b="b"/>
              <a:pathLst>
                <a:path w="1285875" h="136525">
                  <a:moveTo>
                    <a:pt x="108108" y="0"/>
                  </a:moveTo>
                  <a:lnTo>
                    <a:pt x="105893" y="62692"/>
                  </a:lnTo>
                  <a:lnTo>
                    <a:pt x="2565" y="59004"/>
                  </a:lnTo>
                  <a:lnTo>
                    <a:pt x="0" y="132761"/>
                  </a:lnTo>
                  <a:lnTo>
                    <a:pt x="108225" y="136449"/>
                  </a:lnTo>
                  <a:lnTo>
                    <a:pt x="108692" y="123638"/>
                  </a:lnTo>
                  <a:lnTo>
                    <a:pt x="975409" y="118689"/>
                  </a:lnTo>
                  <a:lnTo>
                    <a:pt x="976089" y="99959"/>
                  </a:lnTo>
                  <a:lnTo>
                    <a:pt x="1284750" y="98212"/>
                  </a:lnTo>
                  <a:lnTo>
                    <a:pt x="1285625" y="71815"/>
                  </a:lnTo>
                  <a:lnTo>
                    <a:pt x="986002" y="61625"/>
                  </a:lnTo>
                  <a:lnTo>
                    <a:pt x="976478" y="40177"/>
                  </a:lnTo>
                  <a:lnTo>
                    <a:pt x="975798" y="61237"/>
                  </a:lnTo>
                  <a:lnTo>
                    <a:pt x="118138" y="32122"/>
                  </a:lnTo>
                  <a:lnTo>
                    <a:pt x="108108" y="0"/>
                  </a:lnTo>
                  <a:close/>
                </a:path>
              </a:pathLst>
            </a:custGeom>
            <a:solidFill>
              <a:srgbClr val="4D5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4715" y="6381844"/>
              <a:ext cx="62865" cy="360680"/>
            </a:xfrm>
            <a:custGeom>
              <a:avLst/>
              <a:gdLst/>
              <a:ahLst/>
              <a:cxnLst/>
              <a:rect l="l" t="t" r="r" b="b"/>
              <a:pathLst>
                <a:path w="62864" h="360679">
                  <a:moveTo>
                    <a:pt x="6317" y="0"/>
                  </a:moveTo>
                  <a:lnTo>
                    <a:pt x="1652" y="698"/>
                  </a:lnTo>
                  <a:lnTo>
                    <a:pt x="0" y="2911"/>
                  </a:lnTo>
                  <a:lnTo>
                    <a:pt x="54229" y="359037"/>
                  </a:lnTo>
                  <a:lnTo>
                    <a:pt x="56075" y="360551"/>
                  </a:lnTo>
                  <a:lnTo>
                    <a:pt x="58408" y="360551"/>
                  </a:lnTo>
                  <a:lnTo>
                    <a:pt x="61129" y="360202"/>
                  </a:lnTo>
                  <a:lnTo>
                    <a:pt x="62684" y="357989"/>
                  </a:lnTo>
                  <a:lnTo>
                    <a:pt x="8455" y="1630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23977" y="5496614"/>
              <a:ext cx="184785" cy="19050"/>
            </a:xfrm>
            <a:custGeom>
              <a:avLst/>
              <a:gdLst/>
              <a:ahLst/>
              <a:cxnLst/>
              <a:rect l="l" t="t" r="r" b="b"/>
              <a:pathLst>
                <a:path w="184785" h="19050">
                  <a:moveTo>
                    <a:pt x="184263" y="0"/>
                  </a:moveTo>
                  <a:lnTo>
                    <a:pt x="0" y="0"/>
                  </a:lnTo>
                  <a:lnTo>
                    <a:pt x="0" y="18633"/>
                  </a:lnTo>
                  <a:lnTo>
                    <a:pt x="184263" y="18633"/>
                  </a:lnTo>
                  <a:lnTo>
                    <a:pt x="184263" y="0"/>
                  </a:lnTo>
                  <a:close/>
                </a:path>
              </a:pathLst>
            </a:custGeom>
            <a:solidFill>
              <a:srgbClr val="384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3065" y="5261758"/>
              <a:ext cx="363220" cy="286385"/>
            </a:xfrm>
            <a:custGeom>
              <a:avLst/>
              <a:gdLst/>
              <a:ahLst/>
              <a:cxnLst/>
              <a:rect l="l" t="t" r="r" b="b"/>
              <a:pathLst>
                <a:path w="363219" h="286385">
                  <a:moveTo>
                    <a:pt x="143056" y="0"/>
                  </a:moveTo>
                  <a:lnTo>
                    <a:pt x="97801" y="7291"/>
                  </a:lnTo>
                  <a:lnTo>
                    <a:pt x="58525" y="27589"/>
                  </a:lnTo>
                  <a:lnTo>
                    <a:pt x="27572" y="58526"/>
                  </a:lnTo>
                  <a:lnTo>
                    <a:pt x="7283" y="97737"/>
                  </a:lnTo>
                  <a:lnTo>
                    <a:pt x="0" y="142854"/>
                  </a:lnTo>
                  <a:lnTo>
                    <a:pt x="7302" y="188055"/>
                  </a:lnTo>
                  <a:lnTo>
                    <a:pt x="27628" y="227299"/>
                  </a:lnTo>
                  <a:lnTo>
                    <a:pt x="58609" y="258237"/>
                  </a:lnTo>
                  <a:lnTo>
                    <a:pt x="97875" y="278522"/>
                  </a:lnTo>
                  <a:lnTo>
                    <a:pt x="143056" y="285805"/>
                  </a:lnTo>
                  <a:lnTo>
                    <a:pt x="181586" y="280564"/>
                  </a:lnTo>
                  <a:lnTo>
                    <a:pt x="216079" y="265789"/>
                  </a:lnTo>
                  <a:lnTo>
                    <a:pt x="245160" y="242898"/>
                  </a:lnTo>
                  <a:lnTo>
                    <a:pt x="267453" y="213310"/>
                  </a:lnTo>
                  <a:lnTo>
                    <a:pt x="275764" y="220116"/>
                  </a:lnTo>
                  <a:lnTo>
                    <a:pt x="285250" y="225247"/>
                  </a:lnTo>
                  <a:lnTo>
                    <a:pt x="295702" y="228486"/>
                  </a:lnTo>
                  <a:lnTo>
                    <a:pt x="306911" y="229614"/>
                  </a:lnTo>
                  <a:lnTo>
                    <a:pt x="328695" y="225220"/>
                  </a:lnTo>
                  <a:lnTo>
                    <a:pt x="346489" y="213238"/>
                  </a:lnTo>
                  <a:lnTo>
                    <a:pt x="358489" y="195469"/>
                  </a:lnTo>
                  <a:lnTo>
                    <a:pt x="362889" y="173715"/>
                  </a:lnTo>
                  <a:lnTo>
                    <a:pt x="358504" y="151991"/>
                  </a:lnTo>
                  <a:lnTo>
                    <a:pt x="346538" y="134289"/>
                  </a:lnTo>
                  <a:lnTo>
                    <a:pt x="328777" y="122374"/>
                  </a:lnTo>
                  <a:lnTo>
                    <a:pt x="307008" y="118009"/>
                  </a:lnTo>
                  <a:lnTo>
                    <a:pt x="299136" y="118009"/>
                  </a:lnTo>
                  <a:lnTo>
                    <a:pt x="291555" y="119562"/>
                  </a:lnTo>
                  <a:lnTo>
                    <a:pt x="284655" y="122668"/>
                  </a:lnTo>
                  <a:lnTo>
                    <a:pt x="268503" y="74268"/>
                  </a:lnTo>
                  <a:lnTo>
                    <a:pt x="237217" y="35349"/>
                  </a:lnTo>
                  <a:lnTo>
                    <a:pt x="194250" y="9422"/>
                  </a:lnTo>
                  <a:lnTo>
                    <a:pt x="143056" y="0"/>
                  </a:lnTo>
                  <a:close/>
                </a:path>
              </a:pathLst>
            </a:custGeom>
            <a:solidFill>
              <a:srgbClr val="0017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05665" y="5372975"/>
              <a:ext cx="1410335" cy="1018540"/>
            </a:xfrm>
            <a:custGeom>
              <a:avLst/>
              <a:gdLst/>
              <a:ahLst/>
              <a:cxnLst/>
              <a:rect l="l" t="t" r="r" b="b"/>
              <a:pathLst>
                <a:path w="1410335" h="1018539">
                  <a:moveTo>
                    <a:pt x="1402055" y="981601"/>
                  </a:moveTo>
                  <a:lnTo>
                    <a:pt x="1391730" y="1017952"/>
                  </a:lnTo>
                  <a:lnTo>
                    <a:pt x="1396286" y="1004026"/>
                  </a:lnTo>
                  <a:lnTo>
                    <a:pt x="1400186" y="989871"/>
                  </a:lnTo>
                  <a:lnTo>
                    <a:pt x="1402055" y="981601"/>
                  </a:lnTo>
                  <a:close/>
                </a:path>
                <a:path w="1410335" h="1018539">
                  <a:moveTo>
                    <a:pt x="1402432" y="979933"/>
                  </a:moveTo>
                  <a:lnTo>
                    <a:pt x="1402055" y="981601"/>
                  </a:lnTo>
                  <a:lnTo>
                    <a:pt x="1402308" y="980708"/>
                  </a:lnTo>
                  <a:lnTo>
                    <a:pt x="1402432" y="979933"/>
                  </a:lnTo>
                  <a:close/>
                </a:path>
                <a:path w="1410335" h="1018539">
                  <a:moveTo>
                    <a:pt x="1405465" y="960870"/>
                  </a:moveTo>
                  <a:lnTo>
                    <a:pt x="1402432" y="979933"/>
                  </a:lnTo>
                  <a:lnTo>
                    <a:pt x="1403429" y="975520"/>
                  </a:lnTo>
                  <a:lnTo>
                    <a:pt x="1406017" y="961005"/>
                  </a:lnTo>
                  <a:lnTo>
                    <a:pt x="1405465" y="960870"/>
                  </a:lnTo>
                  <a:close/>
                </a:path>
                <a:path w="1410335" h="1018539">
                  <a:moveTo>
                    <a:pt x="1253727" y="346460"/>
                  </a:moveTo>
                  <a:lnTo>
                    <a:pt x="857309" y="346460"/>
                  </a:lnTo>
                  <a:lnTo>
                    <a:pt x="983066" y="742647"/>
                  </a:lnTo>
                  <a:lnTo>
                    <a:pt x="1018881" y="775390"/>
                  </a:lnTo>
                  <a:lnTo>
                    <a:pt x="1113817" y="848157"/>
                  </a:lnTo>
                  <a:lnTo>
                    <a:pt x="1249116" y="922759"/>
                  </a:lnTo>
                  <a:lnTo>
                    <a:pt x="1405465" y="960870"/>
                  </a:lnTo>
                  <a:lnTo>
                    <a:pt x="1408422" y="942284"/>
                  </a:lnTo>
                  <a:lnTo>
                    <a:pt x="1409907" y="903118"/>
                  </a:lnTo>
                  <a:lnTo>
                    <a:pt x="1406600" y="863646"/>
                  </a:lnTo>
                  <a:lnTo>
                    <a:pt x="1394472" y="793028"/>
                  </a:lnTo>
                  <a:lnTo>
                    <a:pt x="1386122" y="752840"/>
                  </a:lnTo>
                  <a:lnTo>
                    <a:pt x="1376114" y="709666"/>
                  </a:lnTo>
                  <a:lnTo>
                    <a:pt x="1364349" y="663705"/>
                  </a:lnTo>
                  <a:lnTo>
                    <a:pt x="1350728" y="615159"/>
                  </a:lnTo>
                  <a:lnTo>
                    <a:pt x="1335151" y="564226"/>
                  </a:lnTo>
                  <a:lnTo>
                    <a:pt x="1317519" y="511108"/>
                  </a:lnTo>
                  <a:lnTo>
                    <a:pt x="1297732" y="456004"/>
                  </a:lnTo>
                  <a:lnTo>
                    <a:pt x="1275692" y="399113"/>
                  </a:lnTo>
                  <a:lnTo>
                    <a:pt x="1253727" y="346460"/>
                  </a:lnTo>
                  <a:close/>
                </a:path>
                <a:path w="1410335" h="1018539">
                  <a:moveTo>
                    <a:pt x="29971" y="107819"/>
                  </a:moveTo>
                  <a:lnTo>
                    <a:pt x="11136" y="109572"/>
                  </a:lnTo>
                  <a:lnTo>
                    <a:pt x="220" y="122789"/>
                  </a:lnTo>
                  <a:lnTo>
                    <a:pt x="0" y="139973"/>
                  </a:lnTo>
                  <a:lnTo>
                    <a:pt x="13255" y="153626"/>
                  </a:lnTo>
                  <a:lnTo>
                    <a:pt x="558561" y="350439"/>
                  </a:lnTo>
                  <a:lnTo>
                    <a:pt x="857309" y="346460"/>
                  </a:lnTo>
                  <a:lnTo>
                    <a:pt x="1253727" y="346460"/>
                  </a:lnTo>
                  <a:lnTo>
                    <a:pt x="1251298" y="340637"/>
                  </a:lnTo>
                  <a:lnTo>
                    <a:pt x="1222754" y="287004"/>
                  </a:lnTo>
                  <a:lnTo>
                    <a:pt x="1188113" y="239484"/>
                  </a:lnTo>
                  <a:lnTo>
                    <a:pt x="1156122" y="204576"/>
                  </a:lnTo>
                  <a:lnTo>
                    <a:pt x="567794" y="204576"/>
                  </a:lnTo>
                  <a:lnTo>
                    <a:pt x="29971" y="107819"/>
                  </a:lnTo>
                  <a:close/>
                </a:path>
                <a:path w="1410335" h="1018539">
                  <a:moveTo>
                    <a:pt x="1081771" y="139554"/>
                  </a:moveTo>
                  <a:lnTo>
                    <a:pt x="984427" y="139554"/>
                  </a:lnTo>
                  <a:lnTo>
                    <a:pt x="990258" y="143630"/>
                  </a:lnTo>
                  <a:lnTo>
                    <a:pt x="992299" y="149744"/>
                  </a:lnTo>
                  <a:lnTo>
                    <a:pt x="567794" y="204576"/>
                  </a:lnTo>
                  <a:lnTo>
                    <a:pt x="1156122" y="204576"/>
                  </a:lnTo>
                  <a:lnTo>
                    <a:pt x="1150510" y="198451"/>
                  </a:lnTo>
                  <a:lnTo>
                    <a:pt x="1113082" y="164278"/>
                  </a:lnTo>
                  <a:lnTo>
                    <a:pt x="1081771" y="139554"/>
                  </a:lnTo>
                  <a:close/>
                </a:path>
                <a:path w="1410335" h="1018539">
                  <a:moveTo>
                    <a:pt x="978693" y="0"/>
                  </a:moveTo>
                  <a:lnTo>
                    <a:pt x="900167" y="81714"/>
                  </a:lnTo>
                  <a:lnTo>
                    <a:pt x="947399" y="140816"/>
                  </a:lnTo>
                  <a:lnTo>
                    <a:pt x="984427" y="139554"/>
                  </a:lnTo>
                  <a:lnTo>
                    <a:pt x="1081771" y="139554"/>
                  </a:lnTo>
                  <a:lnTo>
                    <a:pt x="1078965" y="137339"/>
                  </a:lnTo>
                  <a:lnTo>
                    <a:pt x="1051297" y="118007"/>
                  </a:lnTo>
                  <a:lnTo>
                    <a:pt x="1033214" y="106655"/>
                  </a:lnTo>
                  <a:lnTo>
                    <a:pt x="990993" y="70133"/>
                  </a:lnTo>
                  <a:lnTo>
                    <a:pt x="975996" y="35677"/>
                  </a:lnTo>
                  <a:lnTo>
                    <a:pt x="975978" y="10045"/>
                  </a:lnTo>
                  <a:lnTo>
                    <a:pt x="978693" y="0"/>
                  </a:lnTo>
                  <a:close/>
                </a:path>
              </a:pathLst>
            </a:custGeom>
            <a:solidFill>
              <a:srgbClr val="717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76990" y="5928126"/>
              <a:ext cx="802005" cy="526415"/>
            </a:xfrm>
            <a:custGeom>
              <a:avLst/>
              <a:gdLst/>
              <a:ahLst/>
              <a:cxnLst/>
              <a:rect l="l" t="t" r="r" b="b"/>
              <a:pathLst>
                <a:path w="802005" h="526414">
                  <a:moveTo>
                    <a:pt x="801418" y="0"/>
                  </a:moveTo>
                  <a:lnTo>
                    <a:pt x="15403" y="463849"/>
                  </a:lnTo>
                  <a:lnTo>
                    <a:pt x="0" y="482855"/>
                  </a:lnTo>
                  <a:lnTo>
                    <a:pt x="985" y="505147"/>
                  </a:lnTo>
                  <a:lnTo>
                    <a:pt x="15157" y="522396"/>
                  </a:lnTo>
                  <a:lnTo>
                    <a:pt x="39310" y="526270"/>
                  </a:lnTo>
                  <a:lnTo>
                    <a:pt x="216985" y="486718"/>
                  </a:lnTo>
                  <a:lnTo>
                    <a:pt x="365932" y="446715"/>
                  </a:lnTo>
                  <a:lnTo>
                    <a:pt x="466536" y="415044"/>
                  </a:lnTo>
                  <a:lnTo>
                    <a:pt x="564348" y="379323"/>
                  </a:lnTo>
                  <a:lnTo>
                    <a:pt x="611179" y="359932"/>
                  </a:lnTo>
                  <a:lnTo>
                    <a:pt x="656079" y="339512"/>
                  </a:lnTo>
                  <a:lnTo>
                    <a:pt x="698637" y="318059"/>
                  </a:lnTo>
                  <a:lnTo>
                    <a:pt x="738442" y="295568"/>
                  </a:lnTo>
                  <a:lnTo>
                    <a:pt x="801418" y="0"/>
                  </a:lnTo>
                  <a:close/>
                </a:path>
              </a:pathLst>
            </a:custGeom>
            <a:solidFill>
              <a:srgbClr val="0017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665" y="5480795"/>
              <a:ext cx="163892" cy="8074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09010" y="5796426"/>
              <a:ext cx="1503045" cy="942975"/>
            </a:xfrm>
            <a:custGeom>
              <a:avLst/>
              <a:gdLst/>
              <a:ahLst/>
              <a:cxnLst/>
              <a:rect l="l" t="t" r="r" b="b"/>
              <a:pathLst>
                <a:path w="1503045" h="942975">
                  <a:moveTo>
                    <a:pt x="613923" y="0"/>
                  </a:moveTo>
                  <a:lnTo>
                    <a:pt x="549328" y="14875"/>
                  </a:lnTo>
                  <a:lnTo>
                    <a:pt x="4094" y="897057"/>
                  </a:lnTo>
                  <a:lnTo>
                    <a:pt x="0" y="917084"/>
                  </a:lnTo>
                  <a:lnTo>
                    <a:pt x="8599" y="933858"/>
                  </a:lnTo>
                  <a:lnTo>
                    <a:pt x="25266" y="942683"/>
                  </a:lnTo>
                  <a:lnTo>
                    <a:pt x="45378" y="938865"/>
                  </a:lnTo>
                  <a:lnTo>
                    <a:pt x="129108" y="886790"/>
                  </a:lnTo>
                  <a:lnTo>
                    <a:pt x="195225" y="840298"/>
                  </a:lnTo>
                  <a:lnTo>
                    <a:pt x="267668" y="783748"/>
                  </a:lnTo>
                  <a:lnTo>
                    <a:pt x="344798" y="716591"/>
                  </a:lnTo>
                  <a:lnTo>
                    <a:pt x="424977" y="638281"/>
                  </a:lnTo>
                  <a:lnTo>
                    <a:pt x="506565" y="548270"/>
                  </a:lnTo>
                  <a:lnTo>
                    <a:pt x="547375" y="498706"/>
                  </a:lnTo>
                  <a:lnTo>
                    <a:pt x="587923" y="446012"/>
                  </a:lnTo>
                  <a:lnTo>
                    <a:pt x="628004" y="390119"/>
                  </a:lnTo>
                  <a:lnTo>
                    <a:pt x="669722" y="431128"/>
                  </a:lnTo>
                  <a:lnTo>
                    <a:pt x="775592" y="529795"/>
                  </a:lnTo>
                  <a:lnTo>
                    <a:pt x="916685" y="649576"/>
                  </a:lnTo>
                  <a:lnTo>
                    <a:pt x="1064074" y="753931"/>
                  </a:lnTo>
                  <a:lnTo>
                    <a:pt x="1111440" y="777090"/>
                  </a:lnTo>
                  <a:lnTo>
                    <a:pt x="1161721" y="791591"/>
                  </a:lnTo>
                  <a:lnTo>
                    <a:pt x="1213642" y="796724"/>
                  </a:lnTo>
                  <a:lnTo>
                    <a:pt x="1265928" y="791780"/>
                  </a:lnTo>
                  <a:lnTo>
                    <a:pt x="1323668" y="774122"/>
                  </a:lnTo>
                  <a:lnTo>
                    <a:pt x="1383231" y="739258"/>
                  </a:lnTo>
                  <a:lnTo>
                    <a:pt x="1419695" y="706865"/>
                  </a:lnTo>
                  <a:lnTo>
                    <a:pt x="1450100" y="669642"/>
                  </a:lnTo>
                  <a:lnTo>
                    <a:pt x="1474217" y="628434"/>
                  </a:lnTo>
                  <a:lnTo>
                    <a:pt x="1491817" y="584084"/>
                  </a:lnTo>
                  <a:lnTo>
                    <a:pt x="1502671" y="537437"/>
                  </a:lnTo>
                  <a:lnTo>
                    <a:pt x="1345770" y="499192"/>
                  </a:lnTo>
                  <a:lnTo>
                    <a:pt x="1210472" y="424590"/>
                  </a:lnTo>
                  <a:lnTo>
                    <a:pt x="1115535" y="351823"/>
                  </a:lnTo>
                  <a:lnTo>
                    <a:pt x="1079721" y="319080"/>
                  </a:lnTo>
                  <a:lnTo>
                    <a:pt x="927213" y="206558"/>
                  </a:lnTo>
                  <a:lnTo>
                    <a:pt x="786325" y="106263"/>
                  </a:lnTo>
                  <a:lnTo>
                    <a:pt x="646566" y="12487"/>
                  </a:lnTo>
                  <a:lnTo>
                    <a:pt x="613923" y="0"/>
                  </a:lnTo>
                  <a:close/>
                </a:path>
              </a:pathLst>
            </a:custGeom>
            <a:solidFill>
              <a:srgbClr val="04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127" y="6528813"/>
              <a:ext cx="174324" cy="2104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5930" y="5372975"/>
              <a:ext cx="193204" cy="16818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663071" y="5719338"/>
              <a:ext cx="553085" cy="622300"/>
            </a:xfrm>
            <a:custGeom>
              <a:avLst/>
              <a:gdLst/>
              <a:ahLst/>
              <a:cxnLst/>
              <a:rect l="l" t="t" r="r" b="b"/>
              <a:pathLst>
                <a:path w="553085" h="622300">
                  <a:moveTo>
                    <a:pt x="548461" y="614465"/>
                  </a:moveTo>
                  <a:lnTo>
                    <a:pt x="547444" y="621745"/>
                  </a:lnTo>
                  <a:lnTo>
                    <a:pt x="548416" y="616970"/>
                  </a:lnTo>
                  <a:lnTo>
                    <a:pt x="548708" y="614525"/>
                  </a:lnTo>
                  <a:lnTo>
                    <a:pt x="548461" y="614465"/>
                  </a:lnTo>
                  <a:close/>
                </a:path>
                <a:path w="553085" h="622300">
                  <a:moveTo>
                    <a:pt x="139363" y="0"/>
                  </a:moveTo>
                  <a:lnTo>
                    <a:pt x="0" y="0"/>
                  </a:lnTo>
                  <a:lnTo>
                    <a:pt x="125757" y="396168"/>
                  </a:lnTo>
                  <a:lnTo>
                    <a:pt x="161572" y="428910"/>
                  </a:lnTo>
                  <a:lnTo>
                    <a:pt x="256508" y="501678"/>
                  </a:lnTo>
                  <a:lnTo>
                    <a:pt x="391806" y="576280"/>
                  </a:lnTo>
                  <a:lnTo>
                    <a:pt x="548461" y="614465"/>
                  </a:lnTo>
                  <a:lnTo>
                    <a:pt x="551038" y="596005"/>
                  </a:lnTo>
                  <a:lnTo>
                    <a:pt x="552583" y="569893"/>
                  </a:lnTo>
                  <a:lnTo>
                    <a:pt x="551995" y="543562"/>
                  </a:lnTo>
                  <a:lnTo>
                    <a:pt x="546351" y="498839"/>
                  </a:lnTo>
                  <a:lnTo>
                    <a:pt x="539353" y="458865"/>
                  </a:lnTo>
                  <a:lnTo>
                    <a:pt x="351743" y="364187"/>
                  </a:lnTo>
                  <a:lnTo>
                    <a:pt x="229187" y="214373"/>
                  </a:lnTo>
                  <a:lnTo>
                    <a:pt x="160677" y="66721"/>
                  </a:lnTo>
                  <a:lnTo>
                    <a:pt x="139363" y="0"/>
                  </a:lnTo>
                  <a:close/>
                </a:path>
              </a:pathLst>
            </a:custGeom>
            <a:solidFill>
              <a:srgbClr val="4D5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3451" y="6041672"/>
              <a:ext cx="1328420" cy="610870"/>
            </a:xfrm>
            <a:custGeom>
              <a:avLst/>
              <a:gdLst/>
              <a:ahLst/>
              <a:cxnLst/>
              <a:rect l="l" t="t" r="r" b="b"/>
              <a:pathLst>
                <a:path w="1328420" h="610870">
                  <a:moveTo>
                    <a:pt x="454438" y="0"/>
                  </a:moveTo>
                  <a:lnTo>
                    <a:pt x="420168" y="68855"/>
                  </a:lnTo>
                  <a:lnTo>
                    <a:pt x="325181" y="234486"/>
                  </a:lnTo>
                  <a:lnTo>
                    <a:pt x="181214" y="435491"/>
                  </a:lnTo>
                  <a:lnTo>
                    <a:pt x="0" y="610468"/>
                  </a:lnTo>
                  <a:lnTo>
                    <a:pt x="95996" y="536553"/>
                  </a:lnTo>
                  <a:lnTo>
                    <a:pt x="164823" y="476766"/>
                  </a:lnTo>
                  <a:lnTo>
                    <a:pt x="236163" y="408117"/>
                  </a:lnTo>
                  <a:lnTo>
                    <a:pt x="308855" y="330217"/>
                  </a:lnTo>
                  <a:lnTo>
                    <a:pt x="381741" y="242676"/>
                  </a:lnTo>
                  <a:lnTo>
                    <a:pt x="453660" y="145105"/>
                  </a:lnTo>
                  <a:lnTo>
                    <a:pt x="495379" y="186115"/>
                  </a:lnTo>
                  <a:lnTo>
                    <a:pt x="601248" y="284781"/>
                  </a:lnTo>
                  <a:lnTo>
                    <a:pt x="742342" y="404563"/>
                  </a:lnTo>
                  <a:lnTo>
                    <a:pt x="889731" y="508918"/>
                  </a:lnTo>
                  <a:lnTo>
                    <a:pt x="937096" y="532076"/>
                  </a:lnTo>
                  <a:lnTo>
                    <a:pt x="987378" y="546577"/>
                  </a:lnTo>
                  <a:lnTo>
                    <a:pt x="1039299" y="551710"/>
                  </a:lnTo>
                  <a:lnTo>
                    <a:pt x="1091584" y="546766"/>
                  </a:lnTo>
                  <a:lnTo>
                    <a:pt x="1149203" y="528905"/>
                  </a:lnTo>
                  <a:lnTo>
                    <a:pt x="1208790" y="494011"/>
                  </a:lnTo>
                  <a:lnTo>
                    <a:pt x="1245255" y="461618"/>
                  </a:lnTo>
                  <a:lnTo>
                    <a:pt x="1275660" y="424396"/>
                  </a:lnTo>
                  <a:lnTo>
                    <a:pt x="1299776" y="383188"/>
                  </a:lnTo>
                  <a:lnTo>
                    <a:pt x="1317376" y="338838"/>
                  </a:lnTo>
                  <a:lnTo>
                    <a:pt x="1328231" y="292191"/>
                  </a:lnTo>
                  <a:lnTo>
                    <a:pt x="1171329" y="253945"/>
                  </a:lnTo>
                  <a:lnTo>
                    <a:pt x="1036031" y="179344"/>
                  </a:lnTo>
                  <a:lnTo>
                    <a:pt x="941095" y="106576"/>
                  </a:lnTo>
                  <a:lnTo>
                    <a:pt x="905280" y="73833"/>
                  </a:lnTo>
                  <a:lnTo>
                    <a:pt x="874565" y="87877"/>
                  </a:lnTo>
                  <a:lnTo>
                    <a:pt x="785803" y="105131"/>
                  </a:lnTo>
                  <a:lnTo>
                    <a:pt x="644069" y="88278"/>
                  </a:lnTo>
                  <a:lnTo>
                    <a:pt x="454438" y="0"/>
                  </a:lnTo>
                  <a:close/>
                </a:path>
              </a:pathLst>
            </a:custGeom>
            <a:solidFill>
              <a:srgbClr val="0017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76972" y="5928243"/>
              <a:ext cx="801370" cy="526415"/>
            </a:xfrm>
            <a:custGeom>
              <a:avLst/>
              <a:gdLst/>
              <a:ahLst/>
              <a:cxnLst/>
              <a:rect l="l" t="t" r="r" b="b"/>
              <a:pathLst>
                <a:path w="801369" h="526414">
                  <a:moveTo>
                    <a:pt x="801339" y="0"/>
                  </a:moveTo>
                  <a:lnTo>
                    <a:pt x="15421" y="463732"/>
                  </a:lnTo>
                  <a:lnTo>
                    <a:pt x="0" y="482755"/>
                  </a:lnTo>
                  <a:lnTo>
                    <a:pt x="945" y="505075"/>
                  </a:lnTo>
                  <a:lnTo>
                    <a:pt x="15077" y="522328"/>
                  </a:lnTo>
                  <a:lnTo>
                    <a:pt x="39212" y="526153"/>
                  </a:lnTo>
                  <a:lnTo>
                    <a:pt x="186156" y="462684"/>
                  </a:lnTo>
                  <a:lnTo>
                    <a:pt x="783845" y="81985"/>
                  </a:lnTo>
                  <a:lnTo>
                    <a:pt x="801339" y="0"/>
                  </a:lnTo>
                  <a:close/>
                </a:path>
              </a:pathLst>
            </a:custGeom>
            <a:solidFill>
              <a:srgbClr val="04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6990" y="6316511"/>
              <a:ext cx="202232" cy="13788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037295" y="5607636"/>
              <a:ext cx="75565" cy="440690"/>
            </a:xfrm>
            <a:custGeom>
              <a:avLst/>
              <a:gdLst/>
              <a:ahLst/>
              <a:cxnLst/>
              <a:rect l="l" t="t" r="r" b="b"/>
              <a:pathLst>
                <a:path w="75564" h="440689">
                  <a:moveTo>
                    <a:pt x="5733" y="0"/>
                  </a:moveTo>
                  <a:lnTo>
                    <a:pt x="1554" y="679"/>
                  </a:lnTo>
                  <a:lnTo>
                    <a:pt x="0" y="2523"/>
                  </a:lnTo>
                  <a:lnTo>
                    <a:pt x="67738" y="439043"/>
                  </a:lnTo>
                  <a:lnTo>
                    <a:pt x="69390" y="440441"/>
                  </a:lnTo>
                  <a:lnTo>
                    <a:pt x="71236" y="440441"/>
                  </a:lnTo>
                  <a:lnTo>
                    <a:pt x="73958" y="439975"/>
                  </a:lnTo>
                  <a:lnTo>
                    <a:pt x="75512" y="438112"/>
                  </a:lnTo>
                  <a:lnTo>
                    <a:pt x="7677" y="1358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0328" y="5642673"/>
              <a:ext cx="2759075" cy="1101725"/>
            </a:xfrm>
            <a:custGeom>
              <a:avLst/>
              <a:gdLst/>
              <a:ahLst/>
              <a:cxnLst/>
              <a:rect l="l" t="t" r="r" b="b"/>
              <a:pathLst>
                <a:path w="2759075" h="1101725">
                  <a:moveTo>
                    <a:pt x="2405888" y="645477"/>
                  </a:moveTo>
                  <a:lnTo>
                    <a:pt x="2402357" y="576389"/>
                  </a:lnTo>
                  <a:lnTo>
                    <a:pt x="2395042" y="509257"/>
                  </a:lnTo>
                  <a:lnTo>
                    <a:pt x="2384564" y="444512"/>
                  </a:lnTo>
                  <a:lnTo>
                    <a:pt x="2371483" y="382549"/>
                  </a:lnTo>
                  <a:lnTo>
                    <a:pt x="2356408" y="323786"/>
                  </a:lnTo>
                  <a:lnTo>
                    <a:pt x="2339937" y="268617"/>
                  </a:lnTo>
                  <a:lnTo>
                    <a:pt x="2305113" y="170700"/>
                  </a:lnTo>
                  <a:lnTo>
                    <a:pt x="2271750" y="92075"/>
                  </a:lnTo>
                  <a:lnTo>
                    <a:pt x="2225776" y="1270"/>
                  </a:lnTo>
                  <a:lnTo>
                    <a:pt x="2225002" y="0"/>
                  </a:lnTo>
                  <a:lnTo>
                    <a:pt x="2218880" y="3784"/>
                  </a:lnTo>
                  <a:lnTo>
                    <a:pt x="2250732" y="64401"/>
                  </a:lnTo>
                  <a:lnTo>
                    <a:pt x="2281428" y="131673"/>
                  </a:lnTo>
                  <a:lnTo>
                    <a:pt x="2315921" y="219722"/>
                  </a:lnTo>
                  <a:lnTo>
                    <a:pt x="2333129" y="270535"/>
                  </a:lnTo>
                  <a:lnTo>
                    <a:pt x="2349525" y="325348"/>
                  </a:lnTo>
                  <a:lnTo>
                    <a:pt x="2364511" y="383730"/>
                  </a:lnTo>
                  <a:lnTo>
                    <a:pt x="2377516" y="445312"/>
                  </a:lnTo>
                  <a:lnTo>
                    <a:pt x="2387955" y="509663"/>
                  </a:lnTo>
                  <a:lnTo>
                    <a:pt x="2395220" y="576402"/>
                  </a:lnTo>
                  <a:lnTo>
                    <a:pt x="2398725" y="645121"/>
                  </a:lnTo>
                  <a:lnTo>
                    <a:pt x="2397899" y="715416"/>
                  </a:lnTo>
                  <a:lnTo>
                    <a:pt x="2392146" y="786892"/>
                  </a:lnTo>
                  <a:lnTo>
                    <a:pt x="2380589" y="860526"/>
                  </a:lnTo>
                  <a:lnTo>
                    <a:pt x="2387689" y="861923"/>
                  </a:lnTo>
                  <a:lnTo>
                    <a:pt x="2399296" y="787958"/>
                  </a:lnTo>
                  <a:lnTo>
                    <a:pt x="2405075" y="716140"/>
                  </a:lnTo>
                  <a:lnTo>
                    <a:pt x="2405888" y="645477"/>
                  </a:lnTo>
                  <a:close/>
                </a:path>
                <a:path w="2759075" h="1101725">
                  <a:moveTo>
                    <a:pt x="2758452" y="1094727"/>
                  </a:moveTo>
                  <a:lnTo>
                    <a:pt x="2753487" y="1092860"/>
                  </a:lnTo>
                  <a:lnTo>
                    <a:pt x="78841" y="1092860"/>
                  </a:lnTo>
                  <a:lnTo>
                    <a:pt x="121323" y="1053668"/>
                  </a:lnTo>
                  <a:lnTo>
                    <a:pt x="174612" y="1011174"/>
                  </a:lnTo>
                  <a:lnTo>
                    <a:pt x="246748" y="961898"/>
                  </a:lnTo>
                  <a:lnTo>
                    <a:pt x="289572" y="936409"/>
                  </a:lnTo>
                  <a:lnTo>
                    <a:pt x="336740" y="911263"/>
                  </a:lnTo>
                  <a:lnTo>
                    <a:pt x="388112" y="887120"/>
                  </a:lnTo>
                  <a:lnTo>
                    <a:pt x="443585" y="864666"/>
                  </a:lnTo>
                  <a:lnTo>
                    <a:pt x="503034" y="844575"/>
                  </a:lnTo>
                  <a:lnTo>
                    <a:pt x="566331" y="827519"/>
                  </a:lnTo>
                  <a:lnTo>
                    <a:pt x="633361" y="814184"/>
                  </a:lnTo>
                  <a:lnTo>
                    <a:pt x="703986" y="805243"/>
                  </a:lnTo>
                  <a:lnTo>
                    <a:pt x="779500" y="801370"/>
                  </a:lnTo>
                  <a:lnTo>
                    <a:pt x="779386" y="794143"/>
                  </a:lnTo>
                  <a:lnTo>
                    <a:pt x="717283" y="796912"/>
                  </a:lnTo>
                  <a:lnTo>
                    <a:pt x="658990" y="803109"/>
                  </a:lnTo>
                  <a:lnTo>
                    <a:pt x="603186" y="812317"/>
                  </a:lnTo>
                  <a:lnTo>
                    <a:pt x="549998" y="824141"/>
                  </a:lnTo>
                  <a:lnTo>
                    <a:pt x="499516" y="838149"/>
                  </a:lnTo>
                  <a:lnTo>
                    <a:pt x="451840" y="853948"/>
                  </a:lnTo>
                  <a:lnTo>
                    <a:pt x="407085" y="871131"/>
                  </a:lnTo>
                  <a:lnTo>
                    <a:pt x="326720" y="907973"/>
                  </a:lnTo>
                  <a:lnTo>
                    <a:pt x="259245" y="945426"/>
                  </a:lnTo>
                  <a:lnTo>
                    <a:pt x="193167" y="988580"/>
                  </a:lnTo>
                  <a:lnTo>
                    <a:pt x="140500" y="1028280"/>
                  </a:lnTo>
                  <a:lnTo>
                    <a:pt x="101917" y="1061046"/>
                  </a:lnTo>
                  <a:lnTo>
                    <a:pt x="69735" y="1091920"/>
                  </a:lnTo>
                  <a:lnTo>
                    <a:pt x="2209" y="1092860"/>
                  </a:lnTo>
                  <a:lnTo>
                    <a:pt x="0" y="1094727"/>
                  </a:lnTo>
                  <a:lnTo>
                    <a:pt x="0" y="1099375"/>
                  </a:lnTo>
                  <a:lnTo>
                    <a:pt x="4902" y="1101242"/>
                  </a:lnTo>
                  <a:lnTo>
                    <a:pt x="2756217" y="1101242"/>
                  </a:lnTo>
                  <a:lnTo>
                    <a:pt x="2758452" y="1099375"/>
                  </a:lnTo>
                  <a:lnTo>
                    <a:pt x="2758452" y="1094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13010" y="5315814"/>
              <a:ext cx="433705" cy="40005"/>
            </a:xfrm>
            <a:custGeom>
              <a:avLst/>
              <a:gdLst/>
              <a:ahLst/>
              <a:cxnLst/>
              <a:rect l="l" t="t" r="r" b="b"/>
              <a:pathLst>
                <a:path w="433705" h="40004">
                  <a:moveTo>
                    <a:pt x="534" y="0"/>
                  </a:moveTo>
                  <a:lnTo>
                    <a:pt x="0" y="7181"/>
                  </a:lnTo>
                  <a:lnTo>
                    <a:pt x="433125" y="39498"/>
                  </a:lnTo>
                  <a:lnTo>
                    <a:pt x="433611" y="3231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44323" y="4765068"/>
              <a:ext cx="788670" cy="1692910"/>
            </a:xfrm>
            <a:custGeom>
              <a:avLst/>
              <a:gdLst/>
              <a:ahLst/>
              <a:cxnLst/>
              <a:rect l="l" t="t" r="r" b="b"/>
              <a:pathLst>
                <a:path w="788669" h="1692910">
                  <a:moveTo>
                    <a:pt x="784992" y="0"/>
                  </a:moveTo>
                  <a:lnTo>
                    <a:pt x="689904" y="58013"/>
                  </a:lnTo>
                  <a:lnTo>
                    <a:pt x="601759" y="119180"/>
                  </a:lnTo>
                  <a:lnTo>
                    <a:pt x="519349" y="184108"/>
                  </a:lnTo>
                  <a:lnTo>
                    <a:pt x="442749" y="252728"/>
                  </a:lnTo>
                  <a:lnTo>
                    <a:pt x="372032" y="324969"/>
                  </a:lnTo>
                  <a:lnTo>
                    <a:pt x="307274" y="400761"/>
                  </a:lnTo>
                  <a:lnTo>
                    <a:pt x="248549" y="480032"/>
                  </a:lnTo>
                  <a:lnTo>
                    <a:pt x="195936" y="562719"/>
                  </a:lnTo>
                  <a:lnTo>
                    <a:pt x="149453" y="648754"/>
                  </a:lnTo>
                  <a:lnTo>
                    <a:pt x="109136" y="738000"/>
                  </a:lnTo>
                  <a:lnTo>
                    <a:pt x="75041" y="830310"/>
                  </a:lnTo>
                  <a:lnTo>
                    <a:pt x="47222" y="925540"/>
                  </a:lnTo>
                  <a:lnTo>
                    <a:pt x="25735" y="1023544"/>
                  </a:lnTo>
                  <a:lnTo>
                    <a:pt x="17384" y="1073541"/>
                  </a:lnTo>
                  <a:lnTo>
                    <a:pt x="7122" y="1157579"/>
                  </a:lnTo>
                  <a:lnTo>
                    <a:pt x="1568" y="1238001"/>
                  </a:lnTo>
                  <a:lnTo>
                    <a:pt x="0" y="1314114"/>
                  </a:lnTo>
                  <a:lnTo>
                    <a:pt x="1691" y="1385227"/>
                  </a:lnTo>
                  <a:lnTo>
                    <a:pt x="5920" y="1450647"/>
                  </a:lnTo>
                  <a:lnTo>
                    <a:pt x="19090" y="1561643"/>
                  </a:lnTo>
                  <a:lnTo>
                    <a:pt x="46189" y="1692472"/>
                  </a:lnTo>
                  <a:lnTo>
                    <a:pt x="53187" y="1690376"/>
                  </a:lnTo>
                  <a:lnTo>
                    <a:pt x="33693" y="1604132"/>
                  </a:lnTo>
                  <a:lnTo>
                    <a:pt x="19162" y="1508395"/>
                  </a:lnTo>
                  <a:lnTo>
                    <a:pt x="13162" y="1449621"/>
                  </a:lnTo>
                  <a:lnTo>
                    <a:pt x="8965" y="1384502"/>
                  </a:lnTo>
                  <a:lnTo>
                    <a:pt x="7292" y="1313729"/>
                  </a:lnTo>
                  <a:lnTo>
                    <a:pt x="8863" y="1237995"/>
                  </a:lnTo>
                  <a:lnTo>
                    <a:pt x="14397" y="1157993"/>
                  </a:lnTo>
                  <a:lnTo>
                    <a:pt x="30171" y="1040233"/>
                  </a:lnTo>
                  <a:lnTo>
                    <a:pt x="53191" y="932598"/>
                  </a:lnTo>
                  <a:lnTo>
                    <a:pt x="74514" y="857293"/>
                  </a:lnTo>
                  <a:lnTo>
                    <a:pt x="101258" y="779799"/>
                  </a:lnTo>
                  <a:lnTo>
                    <a:pt x="133970" y="700674"/>
                  </a:lnTo>
                  <a:lnTo>
                    <a:pt x="173198" y="620473"/>
                  </a:lnTo>
                  <a:lnTo>
                    <a:pt x="219490" y="539755"/>
                  </a:lnTo>
                  <a:lnTo>
                    <a:pt x="273393" y="459074"/>
                  </a:lnTo>
                  <a:lnTo>
                    <a:pt x="335455" y="378990"/>
                  </a:lnTo>
                  <a:lnTo>
                    <a:pt x="406224" y="300057"/>
                  </a:lnTo>
                  <a:lnTo>
                    <a:pt x="445045" y="261197"/>
                  </a:lnTo>
                  <a:lnTo>
                    <a:pt x="486248" y="222834"/>
                  </a:lnTo>
                  <a:lnTo>
                    <a:pt x="529901" y="185037"/>
                  </a:lnTo>
                  <a:lnTo>
                    <a:pt x="576074" y="147877"/>
                  </a:lnTo>
                  <a:lnTo>
                    <a:pt x="624834" y="111422"/>
                  </a:lnTo>
                  <a:lnTo>
                    <a:pt x="676250" y="75742"/>
                  </a:lnTo>
                  <a:lnTo>
                    <a:pt x="730391" y="40907"/>
                  </a:lnTo>
                  <a:lnTo>
                    <a:pt x="788587" y="6308"/>
                  </a:lnTo>
                  <a:lnTo>
                    <a:pt x="784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1365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Arial MT</vt:lpstr>
      <vt:lpstr>Calibri</vt:lpstr>
      <vt:lpstr>Nunito</vt:lpstr>
      <vt:lpstr>PT Sans</vt:lpstr>
      <vt:lpstr>Tahoma</vt:lpstr>
      <vt:lpstr>Times New Roman</vt:lpstr>
      <vt:lpstr>Office Theme</vt:lpstr>
      <vt:lpstr>KALPEGION</vt:lpstr>
      <vt:lpstr>Your selected problem statement</vt:lpstr>
      <vt:lpstr>Tech Stack</vt:lpstr>
      <vt:lpstr>Detailed Description of the solution</vt:lpstr>
      <vt:lpstr>Data Flow Diagram</vt:lpstr>
      <vt:lpstr>So, how is your solution different?</vt:lpstr>
      <vt:lpstr>Future possible enhancements</vt:lpstr>
      <vt:lpstr>RISKS</vt:lpstr>
      <vt:lpstr>Acceptance Criteria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Member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Mrunali Mishra</dc:creator>
  <cp:lastModifiedBy>UME NAZIYA</cp:lastModifiedBy>
  <cp:revision>4</cp:revision>
  <dcterms:created xsi:type="dcterms:W3CDTF">2024-02-15T10:56:10Z</dcterms:created>
  <dcterms:modified xsi:type="dcterms:W3CDTF">2024-02-15T11:42:10Z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2024-02-15T00:00:00Z</vt:filetime>
  </property>
  <property fmtid="{D5CDD505-2E9C-101B-9397-08002B2CF9AE}" pid="5" name="Producer">
    <vt:lpwstr>Microsoft® PowerPoint® 2021</vt:lpwstr>
  </property>
</Properties>
</file>