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Ultra-Bold" charset="1" panose="00000900000000000000"/>
      <p:regular r:id="rId26"/>
    </p:embeddedFont>
    <p:embeddedFont>
      <p:font typeface="Poppins" charset="1" panose="00000500000000000000"/>
      <p:regular r:id="rId27"/>
    </p:embeddedFont>
    <p:embeddedFont>
      <p:font typeface="Poppins Bold" charset="1" panose="00000800000000000000"/>
      <p:regular r:id="rId28"/>
    </p:embeddedFont>
    <p:embeddedFont>
      <p:font typeface="Poppins Italics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Relationship Id="rId5" Target="../media/VAGXraaKv_I.mp4" Type="http://schemas.openxmlformats.org/officeDocument/2006/relationships/video"/><Relationship Id="rId6" Target="../media/VAGXraaKv_I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58981">
            <a:off x="9106168" y="3237614"/>
            <a:ext cx="16306265" cy="14497752"/>
          </a:xfrm>
          <a:custGeom>
            <a:avLst/>
            <a:gdLst/>
            <a:ahLst/>
            <a:cxnLst/>
            <a:rect r="r" b="b" t="t" l="l"/>
            <a:pathLst>
              <a:path h="14497752" w="16306265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894149"/>
            <a:ext cx="6496752" cy="2212312"/>
            <a:chOff x="0" y="0"/>
            <a:chExt cx="1711079" cy="582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11079" cy="582666"/>
            </a:xfrm>
            <a:custGeom>
              <a:avLst/>
              <a:gdLst/>
              <a:ahLst/>
              <a:cxnLst/>
              <a:rect r="r" b="b" t="t" l="l"/>
              <a:pathLst>
                <a:path h="582666" w="1711079">
                  <a:moveTo>
                    <a:pt x="119166" y="0"/>
                  </a:moveTo>
                  <a:lnTo>
                    <a:pt x="1591913" y="0"/>
                  </a:lnTo>
                  <a:cubicBezTo>
                    <a:pt x="1623518" y="0"/>
                    <a:pt x="1653828" y="12555"/>
                    <a:pt x="1676176" y="34903"/>
                  </a:cubicBezTo>
                  <a:cubicBezTo>
                    <a:pt x="1698524" y="57251"/>
                    <a:pt x="1711079" y="87561"/>
                    <a:pt x="1711079" y="119166"/>
                  </a:cubicBezTo>
                  <a:lnTo>
                    <a:pt x="1711079" y="463500"/>
                  </a:lnTo>
                  <a:cubicBezTo>
                    <a:pt x="1711079" y="495105"/>
                    <a:pt x="1698524" y="525416"/>
                    <a:pt x="1676176" y="547764"/>
                  </a:cubicBezTo>
                  <a:cubicBezTo>
                    <a:pt x="1653828" y="570112"/>
                    <a:pt x="1623518" y="582666"/>
                    <a:pt x="1591913" y="582666"/>
                  </a:cubicBezTo>
                  <a:lnTo>
                    <a:pt x="119166" y="582666"/>
                  </a:lnTo>
                  <a:cubicBezTo>
                    <a:pt x="87561" y="582666"/>
                    <a:pt x="57251" y="570112"/>
                    <a:pt x="34903" y="547764"/>
                  </a:cubicBezTo>
                  <a:cubicBezTo>
                    <a:pt x="12555" y="525416"/>
                    <a:pt x="0" y="495105"/>
                    <a:pt x="0" y="463500"/>
                  </a:cubicBezTo>
                  <a:lnTo>
                    <a:pt x="0" y="119166"/>
                  </a:lnTo>
                  <a:cubicBezTo>
                    <a:pt x="0" y="87561"/>
                    <a:pt x="12555" y="57251"/>
                    <a:pt x="34903" y="34903"/>
                  </a:cubicBezTo>
                  <a:cubicBezTo>
                    <a:pt x="57251" y="12555"/>
                    <a:pt x="87561" y="0"/>
                    <a:pt x="119166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711079" cy="649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40545" y="2762143"/>
            <a:ext cx="9449022" cy="7524857"/>
          </a:xfrm>
          <a:custGeom>
            <a:avLst/>
            <a:gdLst/>
            <a:ahLst/>
            <a:cxnLst/>
            <a:rect r="r" b="b" t="t" l="l"/>
            <a:pathLst>
              <a:path h="7524857" w="9449022">
                <a:moveTo>
                  <a:pt x="0" y="0"/>
                </a:moveTo>
                <a:lnTo>
                  <a:pt x="9449021" y="0"/>
                </a:lnTo>
                <a:lnTo>
                  <a:pt x="9449021" y="7524857"/>
                </a:lnTo>
                <a:lnTo>
                  <a:pt x="0" y="7524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02983"/>
            <a:ext cx="10236379" cy="425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06"/>
              </a:lnSpc>
            </a:pPr>
            <a:r>
              <a:rPr lang="en-US" sz="15706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EVENTA X</a:t>
            </a:r>
          </a:p>
          <a:p>
            <a:pPr algn="l">
              <a:lnSpc>
                <a:spcPts val="1570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900279" y="484823"/>
            <a:ext cx="295490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8680" y="6067042"/>
            <a:ext cx="6322164" cy="168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BY:</a:t>
            </a:r>
          </a:p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Umer Khan</a:t>
            </a:r>
          </a:p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Hamza Imran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Inam Ullah Shaikh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4443" y="3753748"/>
            <a:ext cx="7469557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Collaborative Community Event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1058" y="3088567"/>
            <a:ext cx="11934590" cy="6591592"/>
            <a:chOff x="0" y="0"/>
            <a:chExt cx="3143267" cy="173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3267" cy="1736057"/>
            </a:xfrm>
            <a:custGeom>
              <a:avLst/>
              <a:gdLst/>
              <a:ahLst/>
              <a:cxnLst/>
              <a:rect r="r" b="b" t="t" l="l"/>
              <a:pathLst>
                <a:path h="1736057" w="3143267">
                  <a:moveTo>
                    <a:pt x="25299" y="0"/>
                  </a:moveTo>
                  <a:lnTo>
                    <a:pt x="3117967" y="0"/>
                  </a:lnTo>
                  <a:cubicBezTo>
                    <a:pt x="3124677" y="0"/>
                    <a:pt x="3131112" y="2665"/>
                    <a:pt x="3135857" y="7410"/>
                  </a:cubicBezTo>
                  <a:cubicBezTo>
                    <a:pt x="3140601" y="12154"/>
                    <a:pt x="3143267" y="18589"/>
                    <a:pt x="3143267" y="25299"/>
                  </a:cubicBezTo>
                  <a:lnTo>
                    <a:pt x="3143267" y="1710758"/>
                  </a:lnTo>
                  <a:cubicBezTo>
                    <a:pt x="3143267" y="1717468"/>
                    <a:pt x="3140601" y="1723903"/>
                    <a:pt x="3135857" y="1728647"/>
                  </a:cubicBezTo>
                  <a:cubicBezTo>
                    <a:pt x="3131112" y="1733392"/>
                    <a:pt x="3124677" y="1736057"/>
                    <a:pt x="3117967" y="1736057"/>
                  </a:cubicBezTo>
                  <a:lnTo>
                    <a:pt x="25299" y="1736057"/>
                  </a:lnTo>
                  <a:cubicBezTo>
                    <a:pt x="18589" y="1736057"/>
                    <a:pt x="12154" y="1733392"/>
                    <a:pt x="7410" y="1728647"/>
                  </a:cubicBezTo>
                  <a:cubicBezTo>
                    <a:pt x="2665" y="1723903"/>
                    <a:pt x="0" y="1717468"/>
                    <a:pt x="0" y="1710758"/>
                  </a:cubicBezTo>
                  <a:lnTo>
                    <a:pt x="0" y="25299"/>
                  </a:lnTo>
                  <a:cubicBezTo>
                    <a:pt x="0" y="18589"/>
                    <a:pt x="2665" y="12154"/>
                    <a:pt x="7410" y="7410"/>
                  </a:cubicBezTo>
                  <a:cubicBezTo>
                    <a:pt x="12154" y="2665"/>
                    <a:pt x="18589" y="0"/>
                    <a:pt x="2529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143267" cy="180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094805" y="8316011"/>
            <a:ext cx="4995862" cy="4995863"/>
          </a:xfrm>
          <a:custGeom>
            <a:avLst/>
            <a:gdLst/>
            <a:ahLst/>
            <a:cxnLst/>
            <a:rect r="r" b="b" t="t" l="l"/>
            <a:pathLst>
              <a:path h="4995863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6942" y="2039749"/>
            <a:ext cx="4995862" cy="4995862"/>
          </a:xfrm>
          <a:custGeom>
            <a:avLst/>
            <a:gdLst/>
            <a:ahLst/>
            <a:cxnLst/>
            <a:rect r="r" b="b" t="t" l="l"/>
            <a:pathLst>
              <a:path h="4995862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42656" y="3366844"/>
            <a:ext cx="7651394" cy="6035037"/>
          </a:xfrm>
          <a:custGeom>
            <a:avLst/>
            <a:gdLst/>
            <a:ahLst/>
            <a:cxnLst/>
            <a:rect r="r" b="b" t="t" l="l"/>
            <a:pathLst>
              <a:path h="6035037" w="7651394">
                <a:moveTo>
                  <a:pt x="0" y="0"/>
                </a:moveTo>
                <a:lnTo>
                  <a:pt x="7651394" y="0"/>
                </a:lnTo>
                <a:lnTo>
                  <a:pt x="7651394" y="6035037"/>
                </a:lnTo>
                <a:lnTo>
                  <a:pt x="0" y="6035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3050" y="955348"/>
            <a:ext cx="15201900" cy="136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952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COMPLEX USE CASE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35648" y="301847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0312" y="1523600"/>
            <a:ext cx="9213116" cy="7734700"/>
            <a:chOff x="0" y="0"/>
            <a:chExt cx="2426500" cy="20371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6500" cy="2037123"/>
            </a:xfrm>
            <a:custGeom>
              <a:avLst/>
              <a:gdLst/>
              <a:ahLst/>
              <a:cxnLst/>
              <a:rect r="r" b="b" t="t" l="l"/>
              <a:pathLst>
                <a:path h="2037123" w="2426500">
                  <a:moveTo>
                    <a:pt x="32772" y="0"/>
                  </a:moveTo>
                  <a:lnTo>
                    <a:pt x="2393728" y="0"/>
                  </a:lnTo>
                  <a:cubicBezTo>
                    <a:pt x="2402419" y="0"/>
                    <a:pt x="2410755" y="3453"/>
                    <a:pt x="2416901" y="9599"/>
                  </a:cubicBezTo>
                  <a:cubicBezTo>
                    <a:pt x="2423047" y="15745"/>
                    <a:pt x="2426500" y="24081"/>
                    <a:pt x="2426500" y="32772"/>
                  </a:cubicBezTo>
                  <a:lnTo>
                    <a:pt x="2426500" y="2004350"/>
                  </a:lnTo>
                  <a:cubicBezTo>
                    <a:pt x="2426500" y="2013042"/>
                    <a:pt x="2423047" y="2021378"/>
                    <a:pt x="2416901" y="2027524"/>
                  </a:cubicBezTo>
                  <a:cubicBezTo>
                    <a:pt x="2410755" y="2033670"/>
                    <a:pt x="2402419" y="2037123"/>
                    <a:pt x="2393728" y="2037123"/>
                  </a:cubicBezTo>
                  <a:lnTo>
                    <a:pt x="32772" y="2037123"/>
                  </a:lnTo>
                  <a:cubicBezTo>
                    <a:pt x="24081" y="2037123"/>
                    <a:pt x="15745" y="2033670"/>
                    <a:pt x="9599" y="2027524"/>
                  </a:cubicBezTo>
                  <a:cubicBezTo>
                    <a:pt x="3453" y="2021378"/>
                    <a:pt x="0" y="2013042"/>
                    <a:pt x="0" y="2004350"/>
                  </a:cubicBezTo>
                  <a:lnTo>
                    <a:pt x="0" y="32772"/>
                  </a:lnTo>
                  <a:cubicBezTo>
                    <a:pt x="0" y="24081"/>
                    <a:pt x="3453" y="15745"/>
                    <a:pt x="9599" y="9599"/>
                  </a:cubicBezTo>
                  <a:cubicBezTo>
                    <a:pt x="15745" y="3453"/>
                    <a:pt x="24081" y="0"/>
                    <a:pt x="32772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426500" cy="210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094805" y="8316011"/>
            <a:ext cx="4995862" cy="4995863"/>
          </a:xfrm>
          <a:custGeom>
            <a:avLst/>
            <a:gdLst/>
            <a:ahLst/>
            <a:cxnLst/>
            <a:rect r="r" b="b" t="t" l="l"/>
            <a:pathLst>
              <a:path h="4995863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6942" y="2039749"/>
            <a:ext cx="4995862" cy="4995862"/>
          </a:xfrm>
          <a:custGeom>
            <a:avLst/>
            <a:gdLst/>
            <a:ahLst/>
            <a:cxnLst/>
            <a:rect r="r" b="b" t="t" l="l"/>
            <a:pathLst>
              <a:path h="4995862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52101" y="1668411"/>
            <a:ext cx="7849540" cy="7445079"/>
          </a:xfrm>
          <a:custGeom>
            <a:avLst/>
            <a:gdLst/>
            <a:ahLst/>
            <a:cxnLst/>
            <a:rect r="r" b="b" t="t" l="l"/>
            <a:pathLst>
              <a:path h="7445079" w="7849540">
                <a:moveTo>
                  <a:pt x="0" y="0"/>
                </a:moveTo>
                <a:lnTo>
                  <a:pt x="7849539" y="0"/>
                </a:lnTo>
                <a:lnTo>
                  <a:pt x="7849539" y="7445079"/>
                </a:lnTo>
                <a:lnTo>
                  <a:pt x="0" y="7445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01058" y="511568"/>
            <a:ext cx="12434018" cy="111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6"/>
              </a:lnSpc>
            </a:pPr>
            <a:r>
              <a:rPr lang="en-US" b="true" sz="7786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COMPLEX USE CASE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29972" y="378218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60304" y="2922479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363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641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83962" y="1478416"/>
            <a:ext cx="12614252" cy="7505620"/>
            <a:chOff x="0" y="0"/>
            <a:chExt cx="3322272" cy="1976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22272" cy="1976789"/>
            </a:xfrm>
            <a:custGeom>
              <a:avLst/>
              <a:gdLst/>
              <a:ahLst/>
              <a:cxnLst/>
              <a:rect r="r" b="b" t="t" l="l"/>
              <a:pathLst>
                <a:path h="1976789" w="3322272">
                  <a:moveTo>
                    <a:pt x="23936" y="0"/>
                  </a:moveTo>
                  <a:lnTo>
                    <a:pt x="3298336" y="0"/>
                  </a:lnTo>
                  <a:cubicBezTo>
                    <a:pt x="3304684" y="0"/>
                    <a:pt x="3310772" y="2522"/>
                    <a:pt x="3315261" y="7011"/>
                  </a:cubicBezTo>
                  <a:cubicBezTo>
                    <a:pt x="3319750" y="11500"/>
                    <a:pt x="3322272" y="17588"/>
                    <a:pt x="3322272" y="23936"/>
                  </a:cubicBezTo>
                  <a:lnTo>
                    <a:pt x="3322272" y="1952853"/>
                  </a:lnTo>
                  <a:cubicBezTo>
                    <a:pt x="3322272" y="1959201"/>
                    <a:pt x="3319750" y="1965290"/>
                    <a:pt x="3315261" y="1969778"/>
                  </a:cubicBezTo>
                  <a:cubicBezTo>
                    <a:pt x="3310772" y="1974267"/>
                    <a:pt x="3304684" y="1976789"/>
                    <a:pt x="3298336" y="1976789"/>
                  </a:cubicBezTo>
                  <a:lnTo>
                    <a:pt x="23936" y="1976789"/>
                  </a:lnTo>
                  <a:cubicBezTo>
                    <a:pt x="17588" y="1976789"/>
                    <a:pt x="11500" y="1974267"/>
                    <a:pt x="7011" y="1969778"/>
                  </a:cubicBezTo>
                  <a:cubicBezTo>
                    <a:pt x="2522" y="1965290"/>
                    <a:pt x="0" y="1959201"/>
                    <a:pt x="0" y="1952853"/>
                  </a:cubicBezTo>
                  <a:lnTo>
                    <a:pt x="0" y="23936"/>
                  </a:lnTo>
                  <a:cubicBezTo>
                    <a:pt x="0" y="17588"/>
                    <a:pt x="2522" y="11500"/>
                    <a:pt x="7011" y="7011"/>
                  </a:cubicBezTo>
                  <a:cubicBezTo>
                    <a:pt x="11500" y="2522"/>
                    <a:pt x="17588" y="0"/>
                    <a:pt x="23936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322272" cy="2043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40459" y="2201076"/>
            <a:ext cx="11301259" cy="6060300"/>
          </a:xfrm>
          <a:custGeom>
            <a:avLst/>
            <a:gdLst/>
            <a:ahLst/>
            <a:cxnLst/>
            <a:rect r="r" b="b" t="t" l="l"/>
            <a:pathLst>
              <a:path h="6060300" w="11301259">
                <a:moveTo>
                  <a:pt x="0" y="0"/>
                </a:moveTo>
                <a:lnTo>
                  <a:pt x="11301259" y="0"/>
                </a:lnTo>
                <a:lnTo>
                  <a:pt x="11301259" y="6060300"/>
                </a:lnTo>
                <a:lnTo>
                  <a:pt x="0" y="6060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80765" y="525508"/>
            <a:ext cx="12464981" cy="5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35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SEQUENCE DIAGRAM OF COMPLEX USE CASE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98214" y="316738"/>
            <a:ext cx="3039319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60304" y="2922479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363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641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83962" y="1478416"/>
            <a:ext cx="12614252" cy="7505620"/>
            <a:chOff x="0" y="0"/>
            <a:chExt cx="3322272" cy="1976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22272" cy="1976789"/>
            </a:xfrm>
            <a:custGeom>
              <a:avLst/>
              <a:gdLst/>
              <a:ahLst/>
              <a:cxnLst/>
              <a:rect r="r" b="b" t="t" l="l"/>
              <a:pathLst>
                <a:path h="1976789" w="3322272">
                  <a:moveTo>
                    <a:pt x="23936" y="0"/>
                  </a:moveTo>
                  <a:lnTo>
                    <a:pt x="3298336" y="0"/>
                  </a:lnTo>
                  <a:cubicBezTo>
                    <a:pt x="3304684" y="0"/>
                    <a:pt x="3310772" y="2522"/>
                    <a:pt x="3315261" y="7011"/>
                  </a:cubicBezTo>
                  <a:cubicBezTo>
                    <a:pt x="3319750" y="11500"/>
                    <a:pt x="3322272" y="17588"/>
                    <a:pt x="3322272" y="23936"/>
                  </a:cubicBezTo>
                  <a:lnTo>
                    <a:pt x="3322272" y="1952853"/>
                  </a:lnTo>
                  <a:cubicBezTo>
                    <a:pt x="3322272" y="1959201"/>
                    <a:pt x="3319750" y="1965290"/>
                    <a:pt x="3315261" y="1969778"/>
                  </a:cubicBezTo>
                  <a:cubicBezTo>
                    <a:pt x="3310772" y="1974267"/>
                    <a:pt x="3304684" y="1976789"/>
                    <a:pt x="3298336" y="1976789"/>
                  </a:cubicBezTo>
                  <a:lnTo>
                    <a:pt x="23936" y="1976789"/>
                  </a:lnTo>
                  <a:cubicBezTo>
                    <a:pt x="17588" y="1976789"/>
                    <a:pt x="11500" y="1974267"/>
                    <a:pt x="7011" y="1969778"/>
                  </a:cubicBezTo>
                  <a:cubicBezTo>
                    <a:pt x="2522" y="1965290"/>
                    <a:pt x="0" y="1959201"/>
                    <a:pt x="0" y="1952853"/>
                  </a:cubicBezTo>
                  <a:lnTo>
                    <a:pt x="0" y="23936"/>
                  </a:lnTo>
                  <a:cubicBezTo>
                    <a:pt x="0" y="17588"/>
                    <a:pt x="2522" y="11500"/>
                    <a:pt x="7011" y="7011"/>
                  </a:cubicBezTo>
                  <a:cubicBezTo>
                    <a:pt x="11500" y="2522"/>
                    <a:pt x="17588" y="0"/>
                    <a:pt x="23936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322272" cy="2043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23940" y="3620393"/>
            <a:ext cx="12134295" cy="3046214"/>
          </a:xfrm>
          <a:custGeom>
            <a:avLst/>
            <a:gdLst/>
            <a:ahLst/>
            <a:cxnLst/>
            <a:rect r="r" b="b" t="t" l="l"/>
            <a:pathLst>
              <a:path h="3046214" w="12134295">
                <a:moveTo>
                  <a:pt x="0" y="0"/>
                </a:moveTo>
                <a:lnTo>
                  <a:pt x="12134296" y="0"/>
                </a:lnTo>
                <a:lnTo>
                  <a:pt x="12134296" y="3046214"/>
                </a:lnTo>
                <a:lnTo>
                  <a:pt x="0" y="3046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07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74861" y="528945"/>
            <a:ext cx="12464981" cy="49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b="true" sz="35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 TIER ARCHITECTURE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98214" y="316738"/>
            <a:ext cx="3039319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60304" y="2922479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363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641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8138" y="1478416"/>
            <a:ext cx="15661162" cy="7243287"/>
          </a:xfrm>
          <a:custGeom>
            <a:avLst/>
            <a:gdLst/>
            <a:ahLst/>
            <a:cxnLst/>
            <a:rect r="r" b="b" t="t" l="l"/>
            <a:pathLst>
              <a:path h="7243287" w="15661162">
                <a:moveTo>
                  <a:pt x="0" y="0"/>
                </a:moveTo>
                <a:lnTo>
                  <a:pt x="15661162" y="0"/>
                </a:lnTo>
                <a:lnTo>
                  <a:pt x="15661162" y="7243287"/>
                </a:lnTo>
                <a:lnTo>
                  <a:pt x="0" y="72432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11797" y="442190"/>
            <a:ext cx="5264406" cy="50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35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PACKAGE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98214" y="420742"/>
            <a:ext cx="3039319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60304" y="2922479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363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641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6684" y="1477141"/>
            <a:ext cx="12210693" cy="8638075"/>
          </a:xfrm>
          <a:custGeom>
            <a:avLst/>
            <a:gdLst/>
            <a:ahLst/>
            <a:cxnLst/>
            <a:rect r="r" b="b" t="t" l="l"/>
            <a:pathLst>
              <a:path h="8638075" w="12210693">
                <a:moveTo>
                  <a:pt x="0" y="0"/>
                </a:moveTo>
                <a:lnTo>
                  <a:pt x="12210693" y="0"/>
                </a:lnTo>
                <a:lnTo>
                  <a:pt x="12210693" y="8638074"/>
                </a:lnTo>
                <a:lnTo>
                  <a:pt x="0" y="8638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75" r="-56" b="-89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5046" y="525517"/>
            <a:ext cx="12464981" cy="5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35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98214" y="261666"/>
            <a:ext cx="3039319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60304" y="2922479"/>
            <a:ext cx="10270331" cy="10270331"/>
          </a:xfrm>
          <a:custGeom>
            <a:avLst/>
            <a:gdLst/>
            <a:ahLst/>
            <a:cxnLst/>
            <a:rect r="r" b="b" t="t" l="l"/>
            <a:pathLst>
              <a:path h="10270331" w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363" y="8553826"/>
            <a:ext cx="1420674" cy="1408948"/>
          </a:xfrm>
          <a:custGeom>
            <a:avLst/>
            <a:gdLst/>
            <a:ahLst/>
            <a:cxnLst/>
            <a:rect r="r" b="b" t="t" l="l"/>
            <a:pathLst>
              <a:path h="1408948" w="1420674">
                <a:moveTo>
                  <a:pt x="0" y="0"/>
                </a:moveTo>
                <a:lnTo>
                  <a:pt x="1420674" y="0"/>
                </a:lnTo>
                <a:lnTo>
                  <a:pt x="1420674" y="1408948"/>
                </a:lnTo>
                <a:lnTo>
                  <a:pt x="0" y="140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641" y="147841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2" y="0"/>
                </a:lnTo>
                <a:lnTo>
                  <a:pt x="2297892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39037" y="1458328"/>
            <a:ext cx="13451181" cy="7095498"/>
          </a:xfrm>
          <a:custGeom>
            <a:avLst/>
            <a:gdLst/>
            <a:ahLst/>
            <a:cxnLst/>
            <a:rect r="r" b="b" t="t" l="l"/>
            <a:pathLst>
              <a:path h="7095498" w="13451181">
                <a:moveTo>
                  <a:pt x="0" y="0"/>
                </a:moveTo>
                <a:lnTo>
                  <a:pt x="13451181" y="0"/>
                </a:lnTo>
                <a:lnTo>
                  <a:pt x="13451181" y="7095498"/>
                </a:lnTo>
                <a:lnTo>
                  <a:pt x="0" y="7095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5046" y="525517"/>
            <a:ext cx="12464981" cy="5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355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DEPLOYMENT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98214" y="420742"/>
            <a:ext cx="3039319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32548" y="1165918"/>
            <a:ext cx="9155452" cy="9155452"/>
          </a:xfrm>
          <a:custGeom>
            <a:avLst/>
            <a:gdLst/>
            <a:ahLst/>
            <a:cxnLst/>
            <a:rect r="r" b="b" t="t" l="l"/>
            <a:pathLst>
              <a:path h="9155452" w="9155452">
                <a:moveTo>
                  <a:pt x="0" y="0"/>
                </a:moveTo>
                <a:lnTo>
                  <a:pt x="9155452" y="0"/>
                </a:lnTo>
                <a:lnTo>
                  <a:pt x="9155452" y="9155452"/>
                </a:lnTo>
                <a:lnTo>
                  <a:pt x="0" y="915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39641" y="7695704"/>
            <a:ext cx="1788072" cy="1775067"/>
          </a:xfrm>
          <a:custGeom>
            <a:avLst/>
            <a:gdLst/>
            <a:ahLst/>
            <a:cxnLst/>
            <a:rect r="r" b="b" t="t" l="l"/>
            <a:pathLst>
              <a:path h="1775067" w="1788072">
                <a:moveTo>
                  <a:pt x="0" y="0"/>
                </a:moveTo>
                <a:lnTo>
                  <a:pt x="1788071" y="0"/>
                </a:lnTo>
                <a:lnTo>
                  <a:pt x="1788071" y="1775067"/>
                </a:lnTo>
                <a:lnTo>
                  <a:pt x="0" y="17750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558156" y="284281"/>
            <a:ext cx="8529521" cy="107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5"/>
              </a:lnSpc>
            </a:pPr>
            <a:r>
              <a:rPr lang="en-US" b="true" sz="756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GRASP PATTERN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53485" y="359725"/>
            <a:ext cx="303931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897237" y="1187786"/>
            <a:ext cx="2297892" cy="808980"/>
          </a:xfrm>
          <a:custGeom>
            <a:avLst/>
            <a:gdLst/>
            <a:ahLst/>
            <a:cxnLst/>
            <a:rect r="r" b="b" t="t" l="l"/>
            <a:pathLst>
              <a:path h="808980" w="2297892">
                <a:moveTo>
                  <a:pt x="0" y="0"/>
                </a:moveTo>
                <a:lnTo>
                  <a:pt x="2297893" y="0"/>
                </a:lnTo>
                <a:lnTo>
                  <a:pt x="2297893" y="808980"/>
                </a:lnTo>
                <a:lnTo>
                  <a:pt x="0" y="80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766" t="-12193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9636" y="1890879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2468" y="3854743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468" y="5920549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9636" y="7892912"/>
            <a:ext cx="1008735" cy="157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5872" b="true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04</a:t>
            </a:r>
          </a:p>
          <a:p>
            <a:pPr algn="l">
              <a:lnSpc>
                <a:spcPts val="587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86740" y="1930091"/>
            <a:ext cx="2346754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  COUPLING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0418" y="3780676"/>
            <a:ext cx="2365329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COHESION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9468" y="5796724"/>
            <a:ext cx="3139466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INFORMATION EXPERT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21408" y="7872157"/>
            <a:ext cx="1884003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CONTROLLER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836" y="2373246"/>
            <a:ext cx="15864445" cy="31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2"/>
              </a:lnSpc>
              <a:spcBef>
                <a:spcPct val="0"/>
              </a:spcBef>
            </a:pPr>
            <a:r>
              <a:rPr lang="en-US" sz="17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Keep dependencies between components minimal, such as separating event management, payment, and user handling modules.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9636" y="4196008"/>
            <a:ext cx="17662849" cy="3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  <a:spcBef>
                <a:spcPct val="0"/>
              </a:spcBef>
            </a:pPr>
            <a:r>
              <a:rPr lang="en-US" sz="17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 responsibilities like managing attendee details, registrations, and updates directly to the Attendee class to maintain logical grouping.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99468" y="6261813"/>
            <a:ext cx="22592452" cy="61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 responsibilities to classes with the necessary information, e.g., the Event class handles event-specific details such as scheduling, </a:t>
            </a:r>
          </a:p>
          <a:p>
            <a:pPr algn="l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venue management, and managing event-related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53028" y="8306538"/>
            <a:ext cx="16139775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 a controller class, like ManageAttendeeController, to handle user interactions and delegate tasks to the right objects.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32548" y="1165918"/>
            <a:ext cx="9155452" cy="9155452"/>
          </a:xfrm>
          <a:custGeom>
            <a:avLst/>
            <a:gdLst/>
            <a:ahLst/>
            <a:cxnLst/>
            <a:rect r="r" b="b" t="t" l="l"/>
            <a:pathLst>
              <a:path h="9155452" w="9155452">
                <a:moveTo>
                  <a:pt x="0" y="0"/>
                </a:moveTo>
                <a:lnTo>
                  <a:pt x="9155452" y="0"/>
                </a:lnTo>
                <a:lnTo>
                  <a:pt x="9155452" y="9155452"/>
                </a:lnTo>
                <a:lnTo>
                  <a:pt x="0" y="915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39641" y="7695704"/>
            <a:ext cx="1788072" cy="1775067"/>
          </a:xfrm>
          <a:custGeom>
            <a:avLst/>
            <a:gdLst/>
            <a:ahLst/>
            <a:cxnLst/>
            <a:rect r="r" b="b" t="t" l="l"/>
            <a:pathLst>
              <a:path h="1775067" w="1788072">
                <a:moveTo>
                  <a:pt x="0" y="0"/>
                </a:moveTo>
                <a:lnTo>
                  <a:pt x="1788071" y="0"/>
                </a:lnTo>
                <a:lnTo>
                  <a:pt x="1788071" y="1775067"/>
                </a:lnTo>
                <a:lnTo>
                  <a:pt x="0" y="17750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32667" y="2028833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667" y="4100136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667" y="5963929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5600" y="4068133"/>
            <a:ext cx="3347018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PROTECTED VARIATION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5600" y="5967893"/>
            <a:ext cx="2316873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POLYMORPHISM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2667" y="7795456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5845" y="2497886"/>
            <a:ext cx="13169789" cy="30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a utility class, like NotificationService, for sending notifications, which doesn't map directly to a domain concept.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5845" y="4559665"/>
            <a:ext cx="1450783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Encapsulate variations in user roles by creating a UserRole interface with specific implementations like AdminRole, AttendeeRole, and OrganizerRole, ensuring that changes in user roles don’t impact the core event management logic.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35600" y="6459424"/>
            <a:ext cx="14498076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polymorphism to handle different venue types by creating a Venue interface, with IndoorVenue and OutdoorVenue classes implementing specific behaviors for setting up and managing the venue, allowing the system to treat them uniformly.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35600" y="1998364"/>
            <a:ext cx="2746052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PURE FABRICATION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25845" y="7887277"/>
            <a:ext cx="1372218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35600" y="8274034"/>
            <a:ext cx="8231695" cy="30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Ticket is the creator of Payment since Payment is composed within payment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53485" y="359725"/>
            <a:ext cx="303931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46107" y="8832280"/>
            <a:ext cx="7613193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027939" y="8034711"/>
            <a:ext cx="1999235" cy="837276"/>
            <a:chOff x="0" y="0"/>
            <a:chExt cx="526547" cy="220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6547" cy="220517"/>
            </a:xfrm>
            <a:custGeom>
              <a:avLst/>
              <a:gdLst/>
              <a:ahLst/>
              <a:cxnLst/>
              <a:rect r="r" b="b" t="t" l="l"/>
              <a:pathLst>
                <a:path h="220517" w="526547">
                  <a:moveTo>
                    <a:pt x="110259" y="0"/>
                  </a:moveTo>
                  <a:lnTo>
                    <a:pt x="416289" y="0"/>
                  </a:lnTo>
                  <a:cubicBezTo>
                    <a:pt x="445531" y="0"/>
                    <a:pt x="473576" y="11616"/>
                    <a:pt x="494253" y="32294"/>
                  </a:cubicBezTo>
                  <a:cubicBezTo>
                    <a:pt x="514931" y="52971"/>
                    <a:pt x="526547" y="81016"/>
                    <a:pt x="526547" y="110259"/>
                  </a:cubicBezTo>
                  <a:lnTo>
                    <a:pt x="526547" y="110259"/>
                  </a:lnTo>
                  <a:cubicBezTo>
                    <a:pt x="526547" y="139501"/>
                    <a:pt x="514931" y="167546"/>
                    <a:pt x="494253" y="188223"/>
                  </a:cubicBezTo>
                  <a:cubicBezTo>
                    <a:pt x="473576" y="208901"/>
                    <a:pt x="445531" y="220517"/>
                    <a:pt x="416289" y="220517"/>
                  </a:cubicBezTo>
                  <a:lnTo>
                    <a:pt x="110259" y="220517"/>
                  </a:lnTo>
                  <a:cubicBezTo>
                    <a:pt x="81016" y="220517"/>
                    <a:pt x="52971" y="208901"/>
                    <a:pt x="32294" y="188223"/>
                  </a:cubicBezTo>
                  <a:cubicBezTo>
                    <a:pt x="11616" y="167546"/>
                    <a:pt x="0" y="139501"/>
                    <a:pt x="0" y="110259"/>
                  </a:cubicBezTo>
                  <a:lnTo>
                    <a:pt x="0" y="110259"/>
                  </a:lnTo>
                  <a:cubicBezTo>
                    <a:pt x="0" y="81016"/>
                    <a:pt x="11616" y="52971"/>
                    <a:pt x="32294" y="32294"/>
                  </a:cubicBezTo>
                  <a:cubicBezTo>
                    <a:pt x="52971" y="11616"/>
                    <a:pt x="81016" y="0"/>
                    <a:pt x="11025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526547" cy="287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600820" y="8251619"/>
            <a:ext cx="853474" cy="403460"/>
          </a:xfrm>
          <a:custGeom>
            <a:avLst/>
            <a:gdLst/>
            <a:ahLst/>
            <a:cxnLst/>
            <a:rect r="r" b="b" t="t" l="l"/>
            <a:pathLst>
              <a:path h="403460" w="853474">
                <a:moveTo>
                  <a:pt x="0" y="0"/>
                </a:moveTo>
                <a:lnTo>
                  <a:pt x="853473" y="0"/>
                </a:lnTo>
                <a:lnTo>
                  <a:pt x="853473" y="403460"/>
                </a:lnTo>
                <a:lnTo>
                  <a:pt x="0" y="40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6246" y="2975850"/>
            <a:ext cx="908928" cy="908928"/>
          </a:xfrm>
          <a:custGeom>
            <a:avLst/>
            <a:gdLst/>
            <a:ahLst/>
            <a:cxnLst/>
            <a:rect r="r" b="b" t="t" l="l"/>
            <a:pathLst>
              <a:path h="908928" w="908928">
                <a:moveTo>
                  <a:pt x="0" y="0"/>
                </a:moveTo>
                <a:lnTo>
                  <a:pt x="908928" y="0"/>
                </a:lnTo>
                <a:lnTo>
                  <a:pt x="908928" y="908928"/>
                </a:lnTo>
                <a:lnTo>
                  <a:pt x="0" y="908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38209" y="485073"/>
            <a:ext cx="12121091" cy="1163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b="true" sz="8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GOF PATTERNS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34634" y="555625"/>
            <a:ext cx="3039319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  <a:p>
            <a:pPr algn="r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5868" y="2745396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868" y="4275650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868" y="5805904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274357"/>
            <a:ext cx="1008735" cy="157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5872" b="true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04</a:t>
            </a:r>
          </a:p>
          <a:p>
            <a:pPr algn="l">
              <a:lnSpc>
                <a:spcPts val="587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84603" y="2909175"/>
            <a:ext cx="1362181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FACTORY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89263" y="4448152"/>
            <a:ext cx="1494742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OBSERVER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9263" y="5987128"/>
            <a:ext cx="1309457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89263" y="7526410"/>
            <a:ext cx="1612189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SINGLETON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46222" y="2918700"/>
            <a:ext cx="12792949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factory, Venue factory and Event factory are used for the creation of their respective objects.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46222" y="4449765"/>
            <a:ext cx="1279294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Notification Observer and Notification Service are used to send notifications to the all types of users (observers), by using a single unified function.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46222" y="5989047"/>
            <a:ext cx="1279294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Register Adapter is used to bridge the gap between the Attendee and Event Organizer registrations by calling appropriate registration function for the respective class.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55236" y="7528328"/>
            <a:ext cx="14507832" cy="35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Each DB Handler is intialized once and used for the rest of the program's lifetime.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00727"/>
            <a:ext cx="3413716" cy="878571"/>
            <a:chOff x="0" y="0"/>
            <a:chExt cx="963397" cy="247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644552"/>
            <a:ext cx="3413716" cy="878571"/>
            <a:chOff x="0" y="0"/>
            <a:chExt cx="963397" cy="247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35031" y="3460880"/>
            <a:ext cx="4011711" cy="878571"/>
            <a:chOff x="0" y="0"/>
            <a:chExt cx="1132160" cy="247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2160" cy="247945"/>
            </a:xfrm>
            <a:custGeom>
              <a:avLst/>
              <a:gdLst/>
              <a:ahLst/>
              <a:cxnLst/>
              <a:rect r="r" b="b" t="t" l="l"/>
              <a:pathLst>
                <a:path h="247945" w="1132160">
                  <a:moveTo>
                    <a:pt x="123972" y="0"/>
                  </a:moveTo>
                  <a:lnTo>
                    <a:pt x="1008187" y="0"/>
                  </a:lnTo>
                  <a:cubicBezTo>
                    <a:pt x="1041067" y="0"/>
                    <a:pt x="1072600" y="13061"/>
                    <a:pt x="1095849" y="36311"/>
                  </a:cubicBezTo>
                  <a:cubicBezTo>
                    <a:pt x="1119098" y="59560"/>
                    <a:pt x="1132160" y="91093"/>
                    <a:pt x="1132160" y="123972"/>
                  </a:cubicBezTo>
                  <a:lnTo>
                    <a:pt x="1132160" y="123972"/>
                  </a:lnTo>
                  <a:cubicBezTo>
                    <a:pt x="1132160" y="192440"/>
                    <a:pt x="1076655" y="247945"/>
                    <a:pt x="100818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132160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16043" y="5816465"/>
            <a:ext cx="3437869" cy="878571"/>
            <a:chOff x="0" y="0"/>
            <a:chExt cx="970213" cy="2479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0213" cy="247945"/>
            </a:xfrm>
            <a:custGeom>
              <a:avLst/>
              <a:gdLst/>
              <a:ahLst/>
              <a:cxnLst/>
              <a:rect r="r" b="b" t="t" l="l"/>
              <a:pathLst>
                <a:path h="247945" w="970213">
                  <a:moveTo>
                    <a:pt x="123972" y="0"/>
                  </a:moveTo>
                  <a:lnTo>
                    <a:pt x="846241" y="0"/>
                  </a:lnTo>
                  <a:cubicBezTo>
                    <a:pt x="914709" y="0"/>
                    <a:pt x="970213" y="55504"/>
                    <a:pt x="970213" y="123972"/>
                  </a:cubicBezTo>
                  <a:lnTo>
                    <a:pt x="970213" y="123972"/>
                  </a:lnTo>
                  <a:cubicBezTo>
                    <a:pt x="970213" y="156852"/>
                    <a:pt x="957152" y="188385"/>
                    <a:pt x="933903" y="211634"/>
                  </a:cubicBezTo>
                  <a:cubicBezTo>
                    <a:pt x="910654" y="234883"/>
                    <a:pt x="879121" y="247945"/>
                    <a:pt x="846241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970213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46742" y="2300727"/>
            <a:ext cx="3413716" cy="878571"/>
            <a:chOff x="0" y="0"/>
            <a:chExt cx="963397" cy="247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Interfaces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713084" y="4644552"/>
            <a:ext cx="4014025" cy="878571"/>
            <a:chOff x="0" y="0"/>
            <a:chExt cx="1132813" cy="2479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32813" cy="247945"/>
            </a:xfrm>
            <a:custGeom>
              <a:avLst/>
              <a:gdLst/>
              <a:ahLst/>
              <a:cxnLst/>
              <a:rect r="r" b="b" t="t" l="l"/>
              <a:pathLst>
                <a:path h="247945" w="1132813">
                  <a:moveTo>
                    <a:pt x="123972" y="0"/>
                  </a:moveTo>
                  <a:lnTo>
                    <a:pt x="1008840" y="0"/>
                  </a:lnTo>
                  <a:cubicBezTo>
                    <a:pt x="1041720" y="0"/>
                    <a:pt x="1073253" y="13061"/>
                    <a:pt x="1096502" y="36311"/>
                  </a:cubicBezTo>
                  <a:cubicBezTo>
                    <a:pt x="1119751" y="59560"/>
                    <a:pt x="1132813" y="91093"/>
                    <a:pt x="1132813" y="123972"/>
                  </a:cubicBezTo>
                  <a:lnTo>
                    <a:pt x="1132813" y="123972"/>
                  </a:lnTo>
                  <a:cubicBezTo>
                    <a:pt x="1132813" y="192440"/>
                    <a:pt x="1077308" y="247945"/>
                    <a:pt x="1008840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132813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62769" y="3460880"/>
            <a:ext cx="3918274" cy="878571"/>
            <a:chOff x="0" y="0"/>
            <a:chExt cx="1105791" cy="2479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5791" cy="247945"/>
            </a:xfrm>
            <a:custGeom>
              <a:avLst/>
              <a:gdLst/>
              <a:ahLst/>
              <a:cxnLst/>
              <a:rect r="r" b="b" t="t" l="l"/>
              <a:pathLst>
                <a:path h="247945" w="1105791">
                  <a:moveTo>
                    <a:pt x="123972" y="0"/>
                  </a:moveTo>
                  <a:lnTo>
                    <a:pt x="981818" y="0"/>
                  </a:lnTo>
                  <a:cubicBezTo>
                    <a:pt x="1050286" y="0"/>
                    <a:pt x="1105791" y="55504"/>
                    <a:pt x="1105791" y="123972"/>
                  </a:cubicBezTo>
                  <a:lnTo>
                    <a:pt x="1105791" y="123972"/>
                  </a:lnTo>
                  <a:cubicBezTo>
                    <a:pt x="1105791" y="156852"/>
                    <a:pt x="1092729" y="188385"/>
                    <a:pt x="1069480" y="211634"/>
                  </a:cubicBezTo>
                  <a:cubicBezTo>
                    <a:pt x="1046231" y="234883"/>
                    <a:pt x="1014698" y="247945"/>
                    <a:pt x="981818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05791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300119" y="3475318"/>
            <a:ext cx="6078608" cy="878571"/>
            <a:chOff x="0" y="0"/>
            <a:chExt cx="1715466" cy="2479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15466" cy="247945"/>
            </a:xfrm>
            <a:custGeom>
              <a:avLst/>
              <a:gdLst/>
              <a:ahLst/>
              <a:cxnLst/>
              <a:rect r="r" b="b" t="t" l="l"/>
              <a:pathLst>
                <a:path h="247945" w="1715466">
                  <a:moveTo>
                    <a:pt x="123972" y="0"/>
                  </a:moveTo>
                  <a:lnTo>
                    <a:pt x="1591494" y="0"/>
                  </a:lnTo>
                  <a:cubicBezTo>
                    <a:pt x="1659962" y="0"/>
                    <a:pt x="1715466" y="55504"/>
                    <a:pt x="1715466" y="123972"/>
                  </a:cubicBezTo>
                  <a:lnTo>
                    <a:pt x="1715466" y="123972"/>
                  </a:lnTo>
                  <a:cubicBezTo>
                    <a:pt x="1715466" y="156852"/>
                    <a:pt x="1702405" y="188385"/>
                    <a:pt x="1679156" y="211634"/>
                  </a:cubicBezTo>
                  <a:cubicBezTo>
                    <a:pt x="1655906" y="234883"/>
                    <a:pt x="1624374" y="247945"/>
                    <a:pt x="1591494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715466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601995" y="5816465"/>
            <a:ext cx="6078608" cy="878571"/>
            <a:chOff x="0" y="0"/>
            <a:chExt cx="1715466" cy="247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15466" cy="247945"/>
            </a:xfrm>
            <a:custGeom>
              <a:avLst/>
              <a:gdLst/>
              <a:ahLst/>
              <a:cxnLst/>
              <a:rect r="r" b="b" t="t" l="l"/>
              <a:pathLst>
                <a:path h="247945" w="1715466">
                  <a:moveTo>
                    <a:pt x="123972" y="0"/>
                  </a:moveTo>
                  <a:lnTo>
                    <a:pt x="1591494" y="0"/>
                  </a:lnTo>
                  <a:cubicBezTo>
                    <a:pt x="1659962" y="0"/>
                    <a:pt x="1715466" y="55504"/>
                    <a:pt x="1715466" y="123972"/>
                  </a:cubicBezTo>
                  <a:lnTo>
                    <a:pt x="1715466" y="123972"/>
                  </a:lnTo>
                  <a:cubicBezTo>
                    <a:pt x="1715466" y="156852"/>
                    <a:pt x="1702405" y="188385"/>
                    <a:pt x="1679156" y="211634"/>
                  </a:cubicBezTo>
                  <a:cubicBezTo>
                    <a:pt x="1655906" y="234883"/>
                    <a:pt x="1624374" y="247945"/>
                    <a:pt x="1591494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1715466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081044" y="2306085"/>
            <a:ext cx="3983680" cy="878571"/>
            <a:chOff x="0" y="0"/>
            <a:chExt cx="1124249" cy="24794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24249" cy="247945"/>
            </a:xfrm>
            <a:custGeom>
              <a:avLst/>
              <a:gdLst/>
              <a:ahLst/>
              <a:cxnLst/>
              <a:rect r="r" b="b" t="t" l="l"/>
              <a:pathLst>
                <a:path h="247945" w="1124249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993809" y="4618102"/>
            <a:ext cx="3983680" cy="878571"/>
            <a:chOff x="0" y="0"/>
            <a:chExt cx="1124249" cy="24794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24249" cy="247945"/>
            </a:xfrm>
            <a:custGeom>
              <a:avLst/>
              <a:gdLst/>
              <a:ahLst/>
              <a:cxnLst/>
              <a:rect r="r" b="b" t="t" l="l"/>
              <a:pathLst>
                <a:path h="247945" w="1124249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930422" y="4644552"/>
            <a:ext cx="4328878" cy="878571"/>
            <a:chOff x="0" y="0"/>
            <a:chExt cx="1221668" cy="24794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21668" cy="247945"/>
            </a:xfrm>
            <a:custGeom>
              <a:avLst/>
              <a:gdLst/>
              <a:ahLst/>
              <a:cxnLst/>
              <a:rect r="r" b="b" t="t" l="l"/>
              <a:pathLst>
                <a:path h="247945" w="1221668">
                  <a:moveTo>
                    <a:pt x="123972" y="0"/>
                  </a:moveTo>
                  <a:lnTo>
                    <a:pt x="1097696" y="0"/>
                  </a:lnTo>
                  <a:cubicBezTo>
                    <a:pt x="1130576" y="0"/>
                    <a:pt x="1162109" y="13061"/>
                    <a:pt x="1185358" y="36311"/>
                  </a:cubicBezTo>
                  <a:cubicBezTo>
                    <a:pt x="1208607" y="59560"/>
                    <a:pt x="1221668" y="91093"/>
                    <a:pt x="1221668" y="123972"/>
                  </a:cubicBezTo>
                  <a:lnTo>
                    <a:pt x="1221668" y="123972"/>
                  </a:lnTo>
                  <a:cubicBezTo>
                    <a:pt x="1221668" y="156852"/>
                    <a:pt x="1208607" y="188385"/>
                    <a:pt x="1185358" y="211634"/>
                  </a:cubicBezTo>
                  <a:cubicBezTo>
                    <a:pt x="1162109" y="234883"/>
                    <a:pt x="1130576" y="247945"/>
                    <a:pt x="1097696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221668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85483" y="3801490"/>
            <a:ext cx="383038" cy="383038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93257" y="6064231"/>
            <a:ext cx="383038" cy="383038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true" flipV="false" rot="0">
            <a:off x="11121907" y="5496673"/>
            <a:ext cx="7945909" cy="7523254"/>
          </a:xfrm>
          <a:custGeom>
            <a:avLst/>
            <a:gdLst/>
            <a:ahLst/>
            <a:cxnLst/>
            <a:rect r="r" b="b" t="t" l="l"/>
            <a:pathLst>
              <a:path h="7523254" w="7945909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028700" y="2475405"/>
            <a:ext cx="3413716" cy="9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  <a:p>
            <a:pPr algn="ctr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028700" y="4819231"/>
            <a:ext cx="3413716" cy="4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Package Diagram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76649" y="3697096"/>
            <a:ext cx="3250255" cy="37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3"/>
              </a:lnSpc>
              <a:spcBef>
                <a:spcPct val="0"/>
              </a:spcBef>
            </a:pPr>
            <a:r>
              <a:rPr lang="en-US" sz="21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Sequence Diagram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316043" y="5991143"/>
            <a:ext cx="3437869" cy="9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GOF Pattern</a:t>
            </a:r>
          </a:p>
          <a:p>
            <a:pPr algn="ctr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4442416" y="4819231"/>
            <a:ext cx="4701584" cy="4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Deployment Diagram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162769" y="3635558"/>
            <a:ext cx="3918274" cy="9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 Diagram</a:t>
            </a:r>
          </a:p>
          <a:p>
            <a:pPr algn="ctr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3081044" y="2480763"/>
            <a:ext cx="3983680" cy="4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Complex Use Case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946742" y="4792787"/>
            <a:ext cx="3983680" cy="4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GRASP Pattern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28700" y="7711792"/>
            <a:ext cx="9216137" cy="1815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02"/>
              </a:lnSpc>
            </a:pPr>
            <a:r>
              <a:rPr lang="en-US" b="true" sz="1270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OVERVIEW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621348" y="401405"/>
            <a:ext cx="2954902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55" id="55"/>
          <p:cNvGrpSpPr/>
          <p:nvPr/>
        </p:nvGrpSpPr>
        <p:grpSpPr>
          <a:xfrm rot="0">
            <a:off x="5061258" y="2246805"/>
            <a:ext cx="3081474" cy="930559"/>
            <a:chOff x="0" y="0"/>
            <a:chExt cx="869634" cy="26261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69634" cy="262617"/>
            </a:xfrm>
            <a:custGeom>
              <a:avLst/>
              <a:gdLst/>
              <a:ahLst/>
              <a:cxnLst/>
              <a:rect r="r" b="b" t="t" l="l"/>
              <a:pathLst>
                <a:path h="262617" w="869634">
                  <a:moveTo>
                    <a:pt x="131308" y="0"/>
                  </a:moveTo>
                  <a:lnTo>
                    <a:pt x="738326" y="0"/>
                  </a:lnTo>
                  <a:cubicBezTo>
                    <a:pt x="810845" y="0"/>
                    <a:pt x="869634" y="58789"/>
                    <a:pt x="869634" y="131308"/>
                  </a:cubicBezTo>
                  <a:lnTo>
                    <a:pt x="869634" y="131308"/>
                  </a:lnTo>
                  <a:cubicBezTo>
                    <a:pt x="869634" y="166133"/>
                    <a:pt x="855800" y="199532"/>
                    <a:pt x="831175" y="224157"/>
                  </a:cubicBezTo>
                  <a:cubicBezTo>
                    <a:pt x="806550" y="248782"/>
                    <a:pt x="773151" y="262617"/>
                    <a:pt x="738326" y="262617"/>
                  </a:cubicBezTo>
                  <a:lnTo>
                    <a:pt x="131308" y="262617"/>
                  </a:lnTo>
                  <a:cubicBezTo>
                    <a:pt x="58789" y="262617"/>
                    <a:pt x="0" y="203828"/>
                    <a:pt x="0" y="131308"/>
                  </a:cubicBezTo>
                  <a:lnTo>
                    <a:pt x="0" y="131308"/>
                  </a:lnTo>
                  <a:cubicBezTo>
                    <a:pt x="0" y="58789"/>
                    <a:pt x="58789" y="0"/>
                    <a:pt x="131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69634" cy="329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Objectives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81100" y="3460887"/>
            <a:ext cx="3413716" cy="878571"/>
            <a:chOff x="0" y="0"/>
            <a:chExt cx="963397" cy="24794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63397" cy="247945"/>
            </a:xfrm>
            <a:custGeom>
              <a:avLst/>
              <a:gdLst/>
              <a:ahLst/>
              <a:cxnLst/>
              <a:rect r="r" b="b" t="t" l="l"/>
              <a:pathLst>
                <a:path h="247945" w="963397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5234028" y="3635558"/>
            <a:ext cx="3413716" cy="4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3- tier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F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65079" y="2731225"/>
            <a:ext cx="7995303" cy="6527075"/>
          </a:xfrm>
          <a:custGeom>
            <a:avLst/>
            <a:gdLst/>
            <a:ahLst/>
            <a:cxnLst/>
            <a:rect r="r" b="b" t="t" l="l"/>
            <a:pathLst>
              <a:path h="6527075" w="7995303">
                <a:moveTo>
                  <a:pt x="0" y="0"/>
                </a:moveTo>
                <a:lnTo>
                  <a:pt x="7995303" y="0"/>
                </a:lnTo>
                <a:lnTo>
                  <a:pt x="7995303" y="6527075"/>
                </a:lnTo>
                <a:lnTo>
                  <a:pt x="0" y="6527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9730" y="3185106"/>
            <a:ext cx="8230784" cy="424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54"/>
              </a:lnSpc>
            </a:pPr>
            <a:r>
              <a:rPr lang="en-US" b="true" sz="1575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19981" y="812482"/>
            <a:ext cx="3039319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1085850" y="3032706"/>
            <a:ext cx="0" cy="4400659"/>
          </a:xfrm>
          <a:prstGeom prst="line">
            <a:avLst/>
          </a:prstGeom>
          <a:ln cap="flat" w="85725">
            <a:solidFill>
              <a:srgbClr val="FFBF0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9" id="9"/>
          <p:cNvSpPr/>
          <p:nvPr/>
        </p:nvSpPr>
        <p:spPr>
          <a:xfrm flipH="false" flipV="false" rot="5400000">
            <a:off x="7553472" y="5719763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858981">
            <a:off x="9106168" y="3237614"/>
            <a:ext cx="16306265" cy="14497752"/>
          </a:xfrm>
          <a:custGeom>
            <a:avLst/>
            <a:gdLst/>
            <a:ahLst/>
            <a:cxnLst/>
            <a:rect r="r" b="b" t="t" l="l"/>
            <a:pathLst>
              <a:path h="14497752" w="16306265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32249" y="2059781"/>
            <a:ext cx="3336729" cy="4114800"/>
          </a:xfrm>
          <a:custGeom>
            <a:avLst/>
            <a:gdLst/>
            <a:ahLst/>
            <a:cxnLst/>
            <a:rect r="r" b="b" t="t" l="l"/>
            <a:pathLst>
              <a:path h="4114800" w="3336729">
                <a:moveTo>
                  <a:pt x="0" y="0"/>
                </a:moveTo>
                <a:lnTo>
                  <a:pt x="3336729" y="0"/>
                </a:lnTo>
                <a:lnTo>
                  <a:pt x="3336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1730" y="983933"/>
            <a:ext cx="11890800" cy="464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sz="1174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ABOUT EVENTAX</a:t>
            </a:r>
          </a:p>
          <a:p>
            <a:pPr algn="l">
              <a:lnSpc>
                <a:spcPts val="1174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51730" y="6336232"/>
            <a:ext cx="17592859" cy="261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458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EventaX is a user-friendly system designed to manage and coordinate community events. It facilitates</a:t>
            </a:r>
          </a:p>
          <a:p>
            <a:pPr algn="just">
              <a:lnSpc>
                <a:spcPts val="5285"/>
              </a:lnSpc>
            </a:pPr>
            <a:r>
              <a:rPr lang="en-US" sz="2458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event planning, scheduling, and resource allocation for local communities, organizations, and businesses.</a:t>
            </a:r>
          </a:p>
          <a:p>
            <a:pPr algn="just">
              <a:lnSpc>
                <a:spcPts val="5285"/>
              </a:lnSpc>
            </a:pPr>
            <a:r>
              <a:rPr lang="en-US" sz="2458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The system streamlines event management by providing tools for booking venues, managing attendee</a:t>
            </a:r>
          </a:p>
          <a:p>
            <a:pPr algn="just" marL="0" indent="0" lvl="0">
              <a:lnSpc>
                <a:spcPts val="5285"/>
              </a:lnSpc>
            </a:pPr>
            <a:r>
              <a:rPr lang="en-US" sz="2458">
                <a:solidFill>
                  <a:srgbClr val="FFFFFF">
                    <a:alpha val="8392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registrations, and coordinating resources.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04398" y="812483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700" y="5467332"/>
            <a:ext cx="6254160" cy="0"/>
          </a:xfrm>
          <a:prstGeom prst="line">
            <a:avLst/>
          </a:prstGeom>
          <a:ln cap="flat" w="38100">
            <a:solidFill>
              <a:srgbClr val="FFBF00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66401" y="2688246"/>
            <a:ext cx="12228407" cy="12124525"/>
          </a:xfrm>
          <a:custGeom>
            <a:avLst/>
            <a:gdLst/>
            <a:ahLst/>
            <a:cxnLst/>
            <a:rect r="r" b="b" t="t" l="l"/>
            <a:pathLst>
              <a:path h="12124525" w="12228407">
                <a:moveTo>
                  <a:pt x="0" y="0"/>
                </a:moveTo>
                <a:lnTo>
                  <a:pt x="12228407" y="0"/>
                </a:lnTo>
                <a:lnTo>
                  <a:pt x="12228407" y="12124524"/>
                </a:lnTo>
                <a:lnTo>
                  <a:pt x="0" y="1212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77318"/>
            <a:ext cx="9771436" cy="16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b="true" sz="117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5868" y="2745396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95561" y="655824"/>
            <a:ext cx="3463739" cy="3463739"/>
          </a:xfrm>
          <a:custGeom>
            <a:avLst/>
            <a:gdLst/>
            <a:ahLst/>
            <a:cxnLst/>
            <a:rect r="r" b="b" t="t" l="l"/>
            <a:pathLst>
              <a:path h="3463739" w="3463739">
                <a:moveTo>
                  <a:pt x="0" y="0"/>
                </a:moveTo>
                <a:lnTo>
                  <a:pt x="3463739" y="0"/>
                </a:lnTo>
                <a:lnTo>
                  <a:pt x="3463739" y="3463738"/>
                </a:lnTo>
                <a:lnTo>
                  <a:pt x="0" y="3463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75868" y="4275650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868" y="5805904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1917" y="7036290"/>
            <a:ext cx="5255479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Integrated Payment and Ticketing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74357"/>
            <a:ext cx="1008735" cy="157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5872" b="true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04</a:t>
            </a:r>
          </a:p>
          <a:p>
            <a:pPr algn="l">
              <a:lnSpc>
                <a:spcPts val="587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60053" y="6893166"/>
            <a:ext cx="1008735" cy="157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5872" b="true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07</a:t>
            </a:r>
          </a:p>
          <a:p>
            <a:pPr algn="l">
              <a:lnSpc>
                <a:spcPts val="587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760053" y="4916872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869683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44348" y="2927117"/>
            <a:ext cx="4693970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 Creation and Scheduling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44348" y="4418774"/>
            <a:ext cx="3129083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Venue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44348" y="5911860"/>
            <a:ext cx="3297985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Attendee Registration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44348" y="7404946"/>
            <a:ext cx="3489962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Resource Coordination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44348" y="9012807"/>
            <a:ext cx="4224296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Reporting and Notifications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05404" y="5041783"/>
            <a:ext cx="5072847" cy="42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Dynamic Reporting and Analytics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60053" y="8693401"/>
            <a:ext cx="1008735" cy="83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b="true" sz="5872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91726" y="8836525"/>
            <a:ext cx="4904406" cy="843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 Attendee Experience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4703153" y="206764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257" y="2930077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8432" y="7706565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060069" y="2930077"/>
            <a:ext cx="10317855" cy="586173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91992" y="499339"/>
            <a:ext cx="15104015" cy="16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b="true" sz="1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05266" y="587375"/>
            <a:ext cx="295490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749" y="5513364"/>
            <a:ext cx="5850320" cy="12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b="true" sz="45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 PAGE</a:t>
            </a:r>
          </a:p>
          <a:p>
            <a:pPr algn="ctr">
              <a:lnSpc>
                <a:spcPts val="4531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257" y="2930077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8432" y="7706565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12026" y="2742593"/>
            <a:ext cx="9881879" cy="6515707"/>
          </a:xfrm>
          <a:custGeom>
            <a:avLst/>
            <a:gdLst/>
            <a:ahLst/>
            <a:cxnLst/>
            <a:rect r="r" b="b" t="t" l="l"/>
            <a:pathLst>
              <a:path h="6515707" w="9881879">
                <a:moveTo>
                  <a:pt x="0" y="0"/>
                </a:moveTo>
                <a:lnTo>
                  <a:pt x="9881878" y="0"/>
                </a:lnTo>
                <a:lnTo>
                  <a:pt x="9881878" y="6515707"/>
                </a:lnTo>
                <a:lnTo>
                  <a:pt x="0" y="6515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1992" y="550584"/>
            <a:ext cx="15104015" cy="16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b="true" sz="1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05266" y="587375"/>
            <a:ext cx="295490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1706" y="5405467"/>
            <a:ext cx="5850320" cy="122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b="true" sz="45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LOGIN PAGE</a:t>
            </a:r>
          </a:p>
          <a:p>
            <a:pPr algn="ctr">
              <a:lnSpc>
                <a:spcPts val="453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257" y="2930077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8432" y="7706565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04689" y="2930077"/>
            <a:ext cx="10378028" cy="6028854"/>
          </a:xfrm>
          <a:custGeom>
            <a:avLst/>
            <a:gdLst/>
            <a:ahLst/>
            <a:cxnLst/>
            <a:rect r="r" b="b" t="t" l="l"/>
            <a:pathLst>
              <a:path h="6028854" w="10378028">
                <a:moveTo>
                  <a:pt x="0" y="0"/>
                </a:moveTo>
                <a:lnTo>
                  <a:pt x="10378028" y="0"/>
                </a:lnTo>
                <a:lnTo>
                  <a:pt x="10378028" y="6028854"/>
                </a:lnTo>
                <a:lnTo>
                  <a:pt x="0" y="6028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1992" y="550584"/>
            <a:ext cx="15104015" cy="16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b="true" sz="1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05266" y="587375"/>
            <a:ext cx="295490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0257" y="5490377"/>
            <a:ext cx="5314432" cy="180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b="true" sz="45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REGISTRATION PAGE</a:t>
            </a:r>
          </a:p>
          <a:p>
            <a:pPr algn="ctr">
              <a:lnSpc>
                <a:spcPts val="453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257" y="2930077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8432" y="7706565"/>
            <a:ext cx="1001736" cy="1551735"/>
          </a:xfrm>
          <a:custGeom>
            <a:avLst/>
            <a:gdLst/>
            <a:ahLst/>
            <a:cxnLst/>
            <a:rect r="r" b="b" t="t" l="l"/>
            <a:pathLst>
              <a:path h="1551735" w="1001736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73517" y="2726692"/>
            <a:ext cx="12053758" cy="6328223"/>
          </a:xfrm>
          <a:custGeom>
            <a:avLst/>
            <a:gdLst/>
            <a:ahLst/>
            <a:cxnLst/>
            <a:rect r="r" b="b" t="t" l="l"/>
            <a:pathLst>
              <a:path h="6328223" w="12053758">
                <a:moveTo>
                  <a:pt x="0" y="0"/>
                </a:moveTo>
                <a:lnTo>
                  <a:pt x="12053758" y="0"/>
                </a:lnTo>
                <a:lnTo>
                  <a:pt x="12053758" y="6328223"/>
                </a:lnTo>
                <a:lnTo>
                  <a:pt x="0" y="6328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1992" y="550584"/>
            <a:ext cx="15104015" cy="16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b="true" sz="1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49824" y="398184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57969" y="5530481"/>
            <a:ext cx="5850320" cy="122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b="true" sz="45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MAIN PAGE</a:t>
            </a:r>
          </a:p>
          <a:p>
            <a:pPr algn="ctr">
              <a:lnSpc>
                <a:spcPts val="453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72105" y="2416653"/>
            <a:ext cx="790172" cy="790172"/>
          </a:xfrm>
          <a:custGeom>
            <a:avLst/>
            <a:gdLst/>
            <a:ahLst/>
            <a:cxnLst/>
            <a:rect r="r" b="b" t="t" l="l"/>
            <a:pathLst>
              <a:path h="790172" w="790172">
                <a:moveTo>
                  <a:pt x="0" y="0"/>
                </a:moveTo>
                <a:lnTo>
                  <a:pt x="790172" y="0"/>
                </a:lnTo>
                <a:lnTo>
                  <a:pt x="790172" y="790171"/>
                </a:lnTo>
                <a:lnTo>
                  <a:pt x="0" y="790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2352" y="2666708"/>
            <a:ext cx="11934590" cy="6591592"/>
            <a:chOff x="0" y="0"/>
            <a:chExt cx="3143267" cy="173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3267" cy="1736057"/>
            </a:xfrm>
            <a:custGeom>
              <a:avLst/>
              <a:gdLst/>
              <a:ahLst/>
              <a:cxnLst/>
              <a:rect r="r" b="b" t="t" l="l"/>
              <a:pathLst>
                <a:path h="1736057" w="3143267">
                  <a:moveTo>
                    <a:pt x="25299" y="0"/>
                  </a:moveTo>
                  <a:lnTo>
                    <a:pt x="3117967" y="0"/>
                  </a:lnTo>
                  <a:cubicBezTo>
                    <a:pt x="3124677" y="0"/>
                    <a:pt x="3131112" y="2665"/>
                    <a:pt x="3135857" y="7410"/>
                  </a:cubicBezTo>
                  <a:cubicBezTo>
                    <a:pt x="3140601" y="12154"/>
                    <a:pt x="3143267" y="18589"/>
                    <a:pt x="3143267" y="25299"/>
                  </a:cubicBezTo>
                  <a:lnTo>
                    <a:pt x="3143267" y="1710758"/>
                  </a:lnTo>
                  <a:cubicBezTo>
                    <a:pt x="3143267" y="1717468"/>
                    <a:pt x="3140601" y="1723903"/>
                    <a:pt x="3135857" y="1728647"/>
                  </a:cubicBezTo>
                  <a:cubicBezTo>
                    <a:pt x="3131112" y="1733392"/>
                    <a:pt x="3124677" y="1736057"/>
                    <a:pt x="3117967" y="1736057"/>
                  </a:cubicBezTo>
                  <a:lnTo>
                    <a:pt x="25299" y="1736057"/>
                  </a:lnTo>
                  <a:cubicBezTo>
                    <a:pt x="18589" y="1736057"/>
                    <a:pt x="12154" y="1733392"/>
                    <a:pt x="7410" y="1728647"/>
                  </a:cubicBezTo>
                  <a:cubicBezTo>
                    <a:pt x="2665" y="1723903"/>
                    <a:pt x="0" y="1717468"/>
                    <a:pt x="0" y="1710758"/>
                  </a:cubicBezTo>
                  <a:lnTo>
                    <a:pt x="0" y="25299"/>
                  </a:lnTo>
                  <a:cubicBezTo>
                    <a:pt x="0" y="18589"/>
                    <a:pt x="2665" y="12154"/>
                    <a:pt x="7410" y="7410"/>
                  </a:cubicBezTo>
                  <a:cubicBezTo>
                    <a:pt x="12154" y="2665"/>
                    <a:pt x="18589" y="0"/>
                    <a:pt x="2529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143267" cy="180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094805" y="8316011"/>
            <a:ext cx="4995862" cy="4995863"/>
          </a:xfrm>
          <a:custGeom>
            <a:avLst/>
            <a:gdLst/>
            <a:ahLst/>
            <a:cxnLst/>
            <a:rect r="r" b="b" t="t" l="l"/>
            <a:pathLst>
              <a:path h="4995863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6942" y="2039749"/>
            <a:ext cx="4995862" cy="4995862"/>
          </a:xfrm>
          <a:custGeom>
            <a:avLst/>
            <a:gdLst/>
            <a:ahLst/>
            <a:cxnLst/>
            <a:rect r="r" b="b" t="t" l="l"/>
            <a:pathLst>
              <a:path h="4995862" w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249" y="3157516"/>
            <a:ext cx="9752797" cy="5668813"/>
          </a:xfrm>
          <a:custGeom>
            <a:avLst/>
            <a:gdLst/>
            <a:ahLst/>
            <a:cxnLst/>
            <a:rect r="r" b="b" t="t" l="l"/>
            <a:pathLst>
              <a:path h="5668813" w="9752797">
                <a:moveTo>
                  <a:pt x="0" y="0"/>
                </a:moveTo>
                <a:lnTo>
                  <a:pt x="9752797" y="0"/>
                </a:lnTo>
                <a:lnTo>
                  <a:pt x="9752797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3050" y="955348"/>
            <a:ext cx="15201900" cy="136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952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COMPLEX USE CASE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73130" y="348721"/>
            <a:ext cx="2954902" cy="37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Aetherion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DAGXrJnDxzk</dc:identifier>
  <dcterms:modified xsi:type="dcterms:W3CDTF">2011-08-01T06:04:30Z</dcterms:modified>
  <cp:revision>1</cp:revision>
  <dc:title>SDA PROJ - EVENTA X</dc:title>
</cp:coreProperties>
</file>