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Poppins Bold" charset="1" panose="00000800000000000000"/>
      <p:regular r:id="rId30"/>
    </p:embeddedFont>
    <p:embeddedFont>
      <p:font typeface="Poppins" charset="1" panose="00000500000000000000"/>
      <p:regular r:id="rId31"/>
    </p:embeddedFont>
    <p:embeddedFont>
      <p:font typeface="Poppins Italics" charset="1" panose="00000500000000000000"/>
      <p:regular r:id="rId32"/>
    </p:embeddedFont>
    <p:embeddedFont>
      <p:font typeface="Poppins Ultra-Bold" charset="1" panose="000009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9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42.jpeg" Type="http://schemas.openxmlformats.org/officeDocument/2006/relationships/image"/><Relationship Id="rId5" Target="../media/image43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Relationship Id="rId8" Target="../media/image48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22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58981">
            <a:off x="9106168" y="3237614"/>
            <a:ext cx="16306265" cy="14497752"/>
          </a:xfrm>
          <a:custGeom>
            <a:avLst/>
            <a:gdLst/>
            <a:ahLst/>
            <a:cxnLst/>
            <a:rect r="r" b="b" t="t" l="l"/>
            <a:pathLst>
              <a:path h="14497752" w="16306265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894149"/>
            <a:ext cx="6496752" cy="2212312"/>
            <a:chOff x="0" y="0"/>
            <a:chExt cx="1711079" cy="582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11079" cy="582666"/>
            </a:xfrm>
            <a:custGeom>
              <a:avLst/>
              <a:gdLst/>
              <a:ahLst/>
              <a:cxnLst/>
              <a:rect r="r" b="b" t="t" l="l"/>
              <a:pathLst>
                <a:path h="582666" w="1711079">
                  <a:moveTo>
                    <a:pt x="119166" y="0"/>
                  </a:moveTo>
                  <a:lnTo>
                    <a:pt x="1591913" y="0"/>
                  </a:lnTo>
                  <a:cubicBezTo>
                    <a:pt x="1623518" y="0"/>
                    <a:pt x="1653828" y="12555"/>
                    <a:pt x="1676176" y="34903"/>
                  </a:cubicBezTo>
                  <a:cubicBezTo>
                    <a:pt x="1698524" y="57251"/>
                    <a:pt x="1711079" y="87561"/>
                    <a:pt x="1711079" y="119166"/>
                  </a:cubicBezTo>
                  <a:lnTo>
                    <a:pt x="1711079" y="463500"/>
                  </a:lnTo>
                  <a:cubicBezTo>
                    <a:pt x="1711079" y="495105"/>
                    <a:pt x="1698524" y="525416"/>
                    <a:pt x="1676176" y="547764"/>
                  </a:cubicBezTo>
                  <a:cubicBezTo>
                    <a:pt x="1653828" y="570112"/>
                    <a:pt x="1623518" y="582666"/>
                    <a:pt x="1591913" y="582666"/>
                  </a:cubicBezTo>
                  <a:lnTo>
                    <a:pt x="119166" y="582666"/>
                  </a:lnTo>
                  <a:cubicBezTo>
                    <a:pt x="87561" y="582666"/>
                    <a:pt x="57251" y="570112"/>
                    <a:pt x="34903" y="547764"/>
                  </a:cubicBezTo>
                  <a:cubicBezTo>
                    <a:pt x="12555" y="525416"/>
                    <a:pt x="0" y="495105"/>
                    <a:pt x="0" y="463500"/>
                  </a:cubicBezTo>
                  <a:lnTo>
                    <a:pt x="0" y="119166"/>
                  </a:lnTo>
                  <a:cubicBezTo>
                    <a:pt x="0" y="87561"/>
                    <a:pt x="12555" y="57251"/>
                    <a:pt x="34903" y="34903"/>
                  </a:cubicBezTo>
                  <a:cubicBezTo>
                    <a:pt x="57251" y="12555"/>
                    <a:pt x="87561" y="0"/>
                    <a:pt x="119166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711079" cy="649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40545" y="2762143"/>
            <a:ext cx="9449022" cy="7524857"/>
          </a:xfrm>
          <a:custGeom>
            <a:avLst/>
            <a:gdLst/>
            <a:ahLst/>
            <a:cxnLst/>
            <a:rect r="r" b="b" t="t" l="l"/>
            <a:pathLst>
              <a:path h="7524857" w="9449022">
                <a:moveTo>
                  <a:pt x="0" y="0"/>
                </a:moveTo>
                <a:lnTo>
                  <a:pt x="9449021" y="0"/>
                </a:lnTo>
                <a:lnTo>
                  <a:pt x="9449021" y="7524857"/>
                </a:lnTo>
                <a:lnTo>
                  <a:pt x="0" y="75248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36308"/>
            <a:ext cx="9203992" cy="316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b="true" sz="8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VEHICLE PARKING MANAGEMENT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48680" y="6067042"/>
            <a:ext cx="6322164" cy="210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BY:</a:t>
            </a:r>
          </a:p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Umer Khan 22I-0780</a:t>
            </a:r>
          </a:p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Hamza Imran 22I-0865</a:t>
            </a:r>
          </a:p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Abdul Munhim 22I-1021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27619" y="4417425"/>
            <a:ext cx="787171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Smart and Efficient Vehicle Parking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570" y="7911667"/>
            <a:ext cx="1597978" cy="1769825"/>
          </a:xfrm>
          <a:custGeom>
            <a:avLst/>
            <a:gdLst/>
            <a:ahLst/>
            <a:cxnLst/>
            <a:rect r="r" b="b" t="t" l="l"/>
            <a:pathLst>
              <a:path h="1769825" w="1597978">
                <a:moveTo>
                  <a:pt x="0" y="0"/>
                </a:moveTo>
                <a:lnTo>
                  <a:pt x="1597978" y="0"/>
                </a:lnTo>
                <a:lnTo>
                  <a:pt x="1597978" y="1769825"/>
                </a:lnTo>
                <a:lnTo>
                  <a:pt x="0" y="1769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1716" y="2633732"/>
            <a:ext cx="6624568" cy="6624568"/>
          </a:xfrm>
          <a:custGeom>
            <a:avLst/>
            <a:gdLst/>
            <a:ahLst/>
            <a:cxnLst/>
            <a:rect r="r" b="b" t="t" l="l"/>
            <a:pathLst>
              <a:path h="6624568" w="6624568">
                <a:moveTo>
                  <a:pt x="0" y="0"/>
                </a:moveTo>
                <a:lnTo>
                  <a:pt x="6624568" y="0"/>
                </a:lnTo>
                <a:lnTo>
                  <a:pt x="6624568" y="6624568"/>
                </a:lnTo>
                <a:lnTo>
                  <a:pt x="0" y="6624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60256" y="3813348"/>
            <a:ext cx="788988" cy="446489"/>
            <a:chOff x="0" y="0"/>
            <a:chExt cx="6428753" cy="36380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28753" cy="3638034"/>
            </a:xfrm>
            <a:custGeom>
              <a:avLst/>
              <a:gdLst/>
              <a:ahLst/>
              <a:cxnLst/>
              <a:rect r="r" b="b" t="t" l="l"/>
              <a:pathLst>
                <a:path h="3638034" w="6428753">
                  <a:moveTo>
                    <a:pt x="0" y="2619384"/>
                  </a:moveTo>
                  <a:lnTo>
                    <a:pt x="0" y="1018649"/>
                  </a:lnTo>
                  <a:cubicBezTo>
                    <a:pt x="0" y="455482"/>
                    <a:pt x="402440" y="0"/>
                    <a:pt x="900025" y="0"/>
                  </a:cubicBezTo>
                  <a:lnTo>
                    <a:pt x="5528727" y="0"/>
                  </a:lnTo>
                  <a:cubicBezTo>
                    <a:pt x="6026313" y="0"/>
                    <a:pt x="6428753" y="455482"/>
                    <a:pt x="6428753" y="1018649"/>
                  </a:cubicBezTo>
                  <a:lnTo>
                    <a:pt x="6428753" y="2619384"/>
                  </a:lnTo>
                  <a:cubicBezTo>
                    <a:pt x="6428753" y="3182552"/>
                    <a:pt x="6026313" y="3638034"/>
                    <a:pt x="5528727" y="3638034"/>
                  </a:cubicBezTo>
                  <a:lnTo>
                    <a:pt x="900025" y="3638034"/>
                  </a:lnTo>
                  <a:cubicBezTo>
                    <a:pt x="402440" y="3638034"/>
                    <a:pt x="0" y="3182552"/>
                    <a:pt x="0" y="261938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870570" y="1095375"/>
            <a:ext cx="170214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WORK BREAKDOWN STRUCTURE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57279" y="149225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379714" y="3876573"/>
            <a:ext cx="769530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</a:pPr>
            <a:r>
              <a:rPr lang="en-US" sz="9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 Database Setup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3537" y="2990787"/>
            <a:ext cx="14551013" cy="4783646"/>
          </a:xfrm>
          <a:custGeom>
            <a:avLst/>
            <a:gdLst/>
            <a:ahLst/>
            <a:cxnLst/>
            <a:rect r="r" b="b" t="t" l="l"/>
            <a:pathLst>
              <a:path h="4783646" w="14551013">
                <a:moveTo>
                  <a:pt x="0" y="0"/>
                </a:moveTo>
                <a:lnTo>
                  <a:pt x="14551014" y="0"/>
                </a:lnTo>
                <a:lnTo>
                  <a:pt x="14551014" y="4783646"/>
                </a:lnTo>
                <a:lnTo>
                  <a:pt x="0" y="478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0570" y="1442350"/>
            <a:ext cx="170214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GANTT CHART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7279" y="254000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673923" y="7926005"/>
            <a:ext cx="3846470" cy="3777332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5990108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570" y="3558578"/>
            <a:ext cx="8115300" cy="4103242"/>
          </a:xfrm>
          <a:custGeom>
            <a:avLst/>
            <a:gdLst/>
            <a:ahLst/>
            <a:cxnLst/>
            <a:rect r="r" b="b" t="t" l="l"/>
            <a:pathLst>
              <a:path h="4103242" w="8115300">
                <a:moveTo>
                  <a:pt x="0" y="0"/>
                </a:moveTo>
                <a:lnTo>
                  <a:pt x="8115300" y="0"/>
                </a:lnTo>
                <a:lnTo>
                  <a:pt x="8115300" y="4103242"/>
                </a:lnTo>
                <a:lnTo>
                  <a:pt x="0" y="4103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36" t="-14538" r="-6304" b="-1390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1907" y="3558578"/>
            <a:ext cx="7787393" cy="4103242"/>
          </a:xfrm>
          <a:custGeom>
            <a:avLst/>
            <a:gdLst/>
            <a:ahLst/>
            <a:cxnLst/>
            <a:rect r="r" b="b" t="t" l="l"/>
            <a:pathLst>
              <a:path h="4103242" w="7787393">
                <a:moveTo>
                  <a:pt x="0" y="0"/>
                </a:moveTo>
                <a:lnTo>
                  <a:pt x="7787393" y="0"/>
                </a:lnTo>
                <a:lnTo>
                  <a:pt x="7787393" y="4103242"/>
                </a:lnTo>
                <a:lnTo>
                  <a:pt x="0" y="4103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10" t="-11773" r="-3926" b="-812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0570" y="1442350"/>
            <a:ext cx="170214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SPRINT PLANNING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57279" y="254000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86600" y="409235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518" y="2172919"/>
            <a:ext cx="1575496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USER STORIES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94086" y="2765411"/>
          <a:ext cx="15499827" cy="6234568"/>
        </p:xfrm>
        <a:graphic>
          <a:graphicData uri="http://schemas.openxmlformats.org/drawingml/2006/table">
            <a:tbl>
              <a:tblPr/>
              <a:tblGrid>
                <a:gridCol w="1033079"/>
                <a:gridCol w="2751876"/>
                <a:gridCol w="3252417"/>
                <a:gridCol w="8462455"/>
              </a:tblGrid>
              <a:tr h="1418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As 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 want to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219"/>
                        </a:lnSpc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So that</a:t>
                      </a:r>
                    </a:p>
                    <a:p>
                      <a:pPr algn="ctr">
                        <a:lnSpc>
                          <a:spcPts val="3219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6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Vehicle owner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Register my account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 can manage my vehicle and parking space bookings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1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Vehicle owner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Book a parking space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 can park my vehicle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7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Admin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Monitor parking space availability in real-time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 can ensure optimal space allocation and prevent overcrowding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6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Admin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Set rules for parking duration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 can ensure space turnover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3757279" y="254000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3259" y="1095375"/>
            <a:ext cx="170214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MAIN USER STORIES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510" y="3695774"/>
            <a:ext cx="16124981" cy="4056787"/>
          </a:xfrm>
          <a:custGeom>
            <a:avLst/>
            <a:gdLst/>
            <a:ahLst/>
            <a:cxnLst/>
            <a:rect r="r" b="b" t="t" l="l"/>
            <a:pathLst>
              <a:path h="4056787" w="16124981">
                <a:moveTo>
                  <a:pt x="0" y="0"/>
                </a:moveTo>
                <a:lnTo>
                  <a:pt x="16124980" y="0"/>
                </a:lnTo>
                <a:lnTo>
                  <a:pt x="16124980" y="4056787"/>
                </a:lnTo>
                <a:lnTo>
                  <a:pt x="0" y="40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43" r="-309" b="-36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57279" y="254000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33259" y="1780817"/>
            <a:ext cx="170214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PRODUCT BACKLOG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50192" y="3943277"/>
            <a:ext cx="3987615" cy="4114800"/>
          </a:xfrm>
          <a:custGeom>
            <a:avLst/>
            <a:gdLst/>
            <a:ahLst/>
            <a:cxnLst/>
            <a:rect r="r" b="b" t="t" l="l"/>
            <a:pathLst>
              <a:path h="4114800" w="3987615">
                <a:moveTo>
                  <a:pt x="0" y="0"/>
                </a:moveTo>
                <a:lnTo>
                  <a:pt x="3987616" y="0"/>
                </a:lnTo>
                <a:lnTo>
                  <a:pt x="3987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518" y="2172919"/>
            <a:ext cx="1575496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BLACK BOX TESTING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19877" y="36512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33259" y="982663"/>
            <a:ext cx="17021482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7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EQUIVALENCE CLASS PARTITIONING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355082" y="2365106"/>
          <a:ext cx="15577836" cy="7236358"/>
        </p:xfrm>
        <a:graphic>
          <a:graphicData uri="http://schemas.openxmlformats.org/drawingml/2006/table">
            <a:tbl>
              <a:tblPr/>
              <a:tblGrid>
                <a:gridCol w="4903329"/>
                <a:gridCol w="10674507"/>
              </a:tblGrid>
              <a:tr h="1007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BF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Valid Equivalence Classes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BF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Conditions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</a:t>
                      </a: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1. User </a:t>
                      </a: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Registration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UR1 — Name : { 1 ≤ length(name) AND matches [A-Z]+ | [a-z]+ }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UR2 — Username : { 1 ≤ length(name) }</a:t>
                      </a:r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UR3 — Password : { 5 ≤ length(password) }</a:t>
                      </a:r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UR3 — Contact : { length(Contact) = 11 }</a:t>
                      </a:r>
                    </a:p>
                    <a:p>
                      <a:pPr algn="r">
                        <a:lnSpc>
                          <a:spcPts val="252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2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2. Vehicle Registration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VR1 — License Plate: { matches /^[A-Z]{3}\d{4}$/ (e.g. “ABC1234”) }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3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3. Booking a spot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PS1 — Search Date : { date ∈ [today, today + 365 days] }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PS2 — Start Time : { time ∈ {00:00, 00:15, …, 23:45} }</a:t>
                      </a:r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PS3 — End Time : { endTime &gt; startTime }</a:t>
                      </a:r>
                    </a:p>
                    <a:p>
                      <a:pPr algn="l">
                        <a:lnSpc>
                          <a:spcPts val="252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3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4. Admin Parking‐Lot Setup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AS1 — Spot Count : { 1 ≤ numberOfSpots }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AS2 — Type : { 1 ≤ length(Type) AND matches [A-Z]+ | [a-z]+ }</a:t>
                      </a:r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AS3 — Hourly Rate : { matches [0-9]+ | [0-9]+ }</a:t>
                      </a:r>
                    </a:p>
                    <a:p>
                      <a:pPr algn="just">
                        <a:lnSpc>
                          <a:spcPts val="252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5. Feedback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FB1 — Rating 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 integer ∈ {1,2,3,4,5} }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FB2 — Comment : { length(comment) ≤ 256 characters }</a:t>
                      </a: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B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13164" y="2365106"/>
            <a:ext cx="5661672" cy="7440315"/>
          </a:xfrm>
          <a:custGeom>
            <a:avLst/>
            <a:gdLst/>
            <a:ahLst/>
            <a:cxnLst/>
            <a:rect r="r" b="b" t="t" l="l"/>
            <a:pathLst>
              <a:path h="7440315" w="5661672">
                <a:moveTo>
                  <a:pt x="0" y="0"/>
                </a:moveTo>
                <a:lnTo>
                  <a:pt x="5661672" y="0"/>
                </a:lnTo>
                <a:lnTo>
                  <a:pt x="5661672" y="7440315"/>
                </a:lnTo>
                <a:lnTo>
                  <a:pt x="0" y="744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72" t="-2275" r="-4272" b="-199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3259" y="8427369"/>
            <a:ext cx="1658487" cy="1378052"/>
          </a:xfrm>
          <a:custGeom>
            <a:avLst/>
            <a:gdLst/>
            <a:ahLst/>
            <a:cxnLst/>
            <a:rect r="r" b="b" t="t" l="l"/>
            <a:pathLst>
              <a:path h="1378052" w="1658487">
                <a:moveTo>
                  <a:pt x="0" y="0"/>
                </a:moveTo>
                <a:lnTo>
                  <a:pt x="1658487" y="0"/>
                </a:lnTo>
                <a:lnTo>
                  <a:pt x="1658487" y="1378052"/>
                </a:lnTo>
                <a:lnTo>
                  <a:pt x="0" y="1378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92665" y="21112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3259" y="967262"/>
            <a:ext cx="17021482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7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BOUNDARY VALUE ANALYSIS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0839" y="3980546"/>
            <a:ext cx="3020950" cy="4114800"/>
          </a:xfrm>
          <a:custGeom>
            <a:avLst/>
            <a:gdLst/>
            <a:ahLst/>
            <a:cxnLst/>
            <a:rect r="r" b="b" t="t" l="l"/>
            <a:pathLst>
              <a:path h="4114800" w="3020950">
                <a:moveTo>
                  <a:pt x="0" y="0"/>
                </a:moveTo>
                <a:lnTo>
                  <a:pt x="3020950" y="0"/>
                </a:lnTo>
                <a:lnTo>
                  <a:pt x="3020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518" y="2172919"/>
            <a:ext cx="1575496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WHITE BOX TESTING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0727"/>
            <a:ext cx="3413716" cy="878571"/>
            <a:chOff x="0" y="0"/>
            <a:chExt cx="963397" cy="247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644552"/>
            <a:ext cx="3413716" cy="878571"/>
            <a:chOff x="0" y="0"/>
            <a:chExt cx="963397" cy="247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9616" y="3472640"/>
            <a:ext cx="4011711" cy="878571"/>
            <a:chOff x="0" y="0"/>
            <a:chExt cx="1132160" cy="247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2160" cy="247945"/>
            </a:xfrm>
            <a:custGeom>
              <a:avLst/>
              <a:gdLst/>
              <a:ahLst/>
              <a:cxnLst/>
              <a:rect r="r" b="b" t="t" l="l"/>
              <a:pathLst>
                <a:path h="247945" w="1132160">
                  <a:moveTo>
                    <a:pt x="123972" y="0"/>
                  </a:moveTo>
                  <a:lnTo>
                    <a:pt x="1008187" y="0"/>
                  </a:lnTo>
                  <a:cubicBezTo>
                    <a:pt x="1041067" y="0"/>
                    <a:pt x="1072600" y="13061"/>
                    <a:pt x="1095849" y="36311"/>
                  </a:cubicBezTo>
                  <a:cubicBezTo>
                    <a:pt x="1119098" y="59560"/>
                    <a:pt x="1132160" y="91093"/>
                    <a:pt x="1132160" y="123972"/>
                  </a:cubicBezTo>
                  <a:lnTo>
                    <a:pt x="1132160" y="123972"/>
                  </a:lnTo>
                  <a:cubicBezTo>
                    <a:pt x="1132160" y="192440"/>
                    <a:pt x="1076655" y="247945"/>
                    <a:pt x="100818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132160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13084" y="2300727"/>
            <a:ext cx="3413716" cy="878571"/>
            <a:chOff x="0" y="0"/>
            <a:chExt cx="963397" cy="2479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13084" y="4644552"/>
            <a:ext cx="3413716" cy="878571"/>
            <a:chOff x="0" y="0"/>
            <a:chExt cx="963397" cy="2479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601995" y="3472640"/>
            <a:ext cx="3918274" cy="878571"/>
            <a:chOff x="0" y="0"/>
            <a:chExt cx="1105791" cy="2479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5791" cy="247945"/>
            </a:xfrm>
            <a:custGeom>
              <a:avLst/>
              <a:gdLst/>
              <a:ahLst/>
              <a:cxnLst/>
              <a:rect r="r" b="b" t="t" l="l"/>
              <a:pathLst>
                <a:path h="247945" w="1105791">
                  <a:moveTo>
                    <a:pt x="123972" y="0"/>
                  </a:moveTo>
                  <a:lnTo>
                    <a:pt x="981818" y="0"/>
                  </a:lnTo>
                  <a:cubicBezTo>
                    <a:pt x="1050286" y="0"/>
                    <a:pt x="1105791" y="55504"/>
                    <a:pt x="1105791" y="123972"/>
                  </a:cubicBezTo>
                  <a:lnTo>
                    <a:pt x="1105791" y="123972"/>
                  </a:lnTo>
                  <a:cubicBezTo>
                    <a:pt x="1105791" y="156852"/>
                    <a:pt x="1092729" y="188385"/>
                    <a:pt x="1069480" y="211634"/>
                  </a:cubicBezTo>
                  <a:cubicBezTo>
                    <a:pt x="1046231" y="234883"/>
                    <a:pt x="1014698" y="247945"/>
                    <a:pt x="981818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105791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393475" y="2300727"/>
            <a:ext cx="3983680" cy="878571"/>
            <a:chOff x="0" y="0"/>
            <a:chExt cx="1124249" cy="2479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4249" cy="247945"/>
            </a:xfrm>
            <a:custGeom>
              <a:avLst/>
              <a:gdLst/>
              <a:ahLst/>
              <a:cxnLst/>
              <a:rect r="r" b="b" t="t" l="l"/>
              <a:pathLst>
                <a:path h="247945" w="1124249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93475" y="4644552"/>
            <a:ext cx="3983680" cy="878571"/>
            <a:chOff x="0" y="0"/>
            <a:chExt cx="1124249" cy="2479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24249" cy="247945"/>
            </a:xfrm>
            <a:custGeom>
              <a:avLst/>
              <a:gdLst/>
              <a:ahLst/>
              <a:cxnLst/>
              <a:rect r="r" b="b" t="t" l="l"/>
              <a:pathLst>
                <a:path h="247945" w="1124249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93257" y="3720406"/>
            <a:ext cx="383038" cy="38303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BF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93257" y="6064231"/>
            <a:ext cx="383038" cy="38303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BF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true" flipV="false" rot="0">
            <a:off x="11150482" y="5496673"/>
            <a:ext cx="7945909" cy="7523254"/>
          </a:xfrm>
          <a:custGeom>
            <a:avLst/>
            <a:gdLst/>
            <a:ahLst/>
            <a:cxnLst/>
            <a:rect r="r" b="b" t="t" l="l"/>
            <a:pathLst>
              <a:path h="7523254" w="7945909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028700" y="2484930"/>
            <a:ext cx="3413716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4828756"/>
            <a:ext cx="3413716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White Box Testing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19616" y="3656843"/>
            <a:ext cx="4011711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Stories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54974" y="2320277"/>
            <a:ext cx="3129938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Architecture &amp; UML Diagrams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903983" y="4645053"/>
            <a:ext cx="2854688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Further Improvements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01995" y="3656843"/>
            <a:ext cx="391827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Black Box Testing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393501" y="2480769"/>
            <a:ext cx="398368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 Planning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393475" y="4828756"/>
            <a:ext cx="398368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8700" y="7180694"/>
            <a:ext cx="9216137" cy="1815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02"/>
              </a:lnSpc>
            </a:pPr>
            <a:r>
              <a:rPr lang="en-US" b="true" sz="1270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OVERVIEW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96685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54770"/>
            <a:ext cx="12899536" cy="9577461"/>
            <a:chOff x="0" y="0"/>
            <a:chExt cx="3397409" cy="25224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7409" cy="2522459"/>
            </a:xfrm>
            <a:custGeom>
              <a:avLst/>
              <a:gdLst/>
              <a:ahLst/>
              <a:cxnLst/>
              <a:rect r="r" b="b" t="t" l="l"/>
              <a:pathLst>
                <a:path h="2522459" w="3397409">
                  <a:moveTo>
                    <a:pt x="23407" y="0"/>
                  </a:moveTo>
                  <a:lnTo>
                    <a:pt x="3374002" y="0"/>
                  </a:lnTo>
                  <a:cubicBezTo>
                    <a:pt x="3386929" y="0"/>
                    <a:pt x="3397409" y="10480"/>
                    <a:pt x="3397409" y="23407"/>
                  </a:cubicBezTo>
                  <a:lnTo>
                    <a:pt x="3397409" y="2499052"/>
                  </a:lnTo>
                  <a:cubicBezTo>
                    <a:pt x="3397409" y="2511979"/>
                    <a:pt x="3386929" y="2522459"/>
                    <a:pt x="3374002" y="2522459"/>
                  </a:cubicBezTo>
                  <a:lnTo>
                    <a:pt x="23407" y="2522459"/>
                  </a:lnTo>
                  <a:cubicBezTo>
                    <a:pt x="10480" y="2522459"/>
                    <a:pt x="0" y="2511979"/>
                    <a:pt x="0" y="2499052"/>
                  </a:cubicBezTo>
                  <a:lnTo>
                    <a:pt x="0" y="23407"/>
                  </a:lnTo>
                  <a:cubicBezTo>
                    <a:pt x="0" y="10480"/>
                    <a:pt x="10480" y="0"/>
                    <a:pt x="23407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3397409" cy="2589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50957" y="3442706"/>
            <a:ext cx="6177990" cy="6220305"/>
          </a:xfrm>
          <a:custGeom>
            <a:avLst/>
            <a:gdLst/>
            <a:ahLst/>
            <a:cxnLst/>
            <a:rect r="r" b="b" t="t" l="l"/>
            <a:pathLst>
              <a:path h="6220305" w="6177990">
                <a:moveTo>
                  <a:pt x="0" y="0"/>
                </a:moveTo>
                <a:lnTo>
                  <a:pt x="6177990" y="0"/>
                </a:lnTo>
                <a:lnTo>
                  <a:pt x="6177990" y="6220306"/>
                </a:lnTo>
                <a:lnTo>
                  <a:pt x="0" y="6220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6508" y="507170"/>
            <a:ext cx="12183921" cy="2619543"/>
          </a:xfrm>
          <a:custGeom>
            <a:avLst/>
            <a:gdLst/>
            <a:ahLst/>
            <a:cxnLst/>
            <a:rect r="r" b="b" t="t" l="l"/>
            <a:pathLst>
              <a:path h="2619543" w="12183921">
                <a:moveTo>
                  <a:pt x="0" y="0"/>
                </a:moveTo>
                <a:lnTo>
                  <a:pt x="12183920" y="0"/>
                </a:lnTo>
                <a:lnTo>
                  <a:pt x="12183920" y="2619542"/>
                </a:lnTo>
                <a:lnTo>
                  <a:pt x="0" y="26195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975861" y="139700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32548" y="1165918"/>
            <a:ext cx="9155452" cy="9155452"/>
          </a:xfrm>
          <a:custGeom>
            <a:avLst/>
            <a:gdLst/>
            <a:ahLst/>
            <a:cxnLst/>
            <a:rect r="r" b="b" t="t" l="l"/>
            <a:pathLst>
              <a:path h="9155452" w="9155452">
                <a:moveTo>
                  <a:pt x="0" y="0"/>
                </a:moveTo>
                <a:lnTo>
                  <a:pt x="9155452" y="0"/>
                </a:lnTo>
                <a:lnTo>
                  <a:pt x="9155452" y="9155452"/>
                </a:lnTo>
                <a:lnTo>
                  <a:pt x="0" y="915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11298" y="1513650"/>
            <a:ext cx="1948002" cy="685800"/>
          </a:xfrm>
          <a:custGeom>
            <a:avLst/>
            <a:gdLst/>
            <a:ahLst/>
            <a:cxnLst/>
            <a:rect r="r" b="b" t="t" l="l"/>
            <a:pathLst>
              <a:path h="685800" w="1948002">
                <a:moveTo>
                  <a:pt x="0" y="0"/>
                </a:moveTo>
                <a:lnTo>
                  <a:pt x="1948002" y="0"/>
                </a:lnTo>
                <a:lnTo>
                  <a:pt x="1948002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766" t="-12193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221" y="2817599"/>
            <a:ext cx="6075721" cy="2654062"/>
          </a:xfrm>
          <a:custGeom>
            <a:avLst/>
            <a:gdLst/>
            <a:ahLst/>
            <a:cxnLst/>
            <a:rect r="r" b="b" t="t" l="l"/>
            <a:pathLst>
              <a:path h="2654062" w="6075721">
                <a:moveTo>
                  <a:pt x="0" y="0"/>
                </a:moveTo>
                <a:lnTo>
                  <a:pt x="6075721" y="0"/>
                </a:lnTo>
                <a:lnTo>
                  <a:pt x="6075721" y="2654062"/>
                </a:lnTo>
                <a:lnTo>
                  <a:pt x="0" y="2654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21" y="6143694"/>
            <a:ext cx="6075721" cy="2886655"/>
          </a:xfrm>
          <a:custGeom>
            <a:avLst/>
            <a:gdLst/>
            <a:ahLst/>
            <a:cxnLst/>
            <a:rect r="r" b="b" t="t" l="l"/>
            <a:pathLst>
              <a:path h="2886655" w="6075721">
                <a:moveTo>
                  <a:pt x="0" y="0"/>
                </a:moveTo>
                <a:lnTo>
                  <a:pt x="6075721" y="0"/>
                </a:lnTo>
                <a:lnTo>
                  <a:pt x="6075721" y="2886655"/>
                </a:lnTo>
                <a:lnTo>
                  <a:pt x="0" y="28866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8030" y="6298493"/>
            <a:ext cx="5757722" cy="2731855"/>
          </a:xfrm>
          <a:custGeom>
            <a:avLst/>
            <a:gdLst/>
            <a:ahLst/>
            <a:cxnLst/>
            <a:rect r="r" b="b" t="t" l="l"/>
            <a:pathLst>
              <a:path h="2731855" w="5757722">
                <a:moveTo>
                  <a:pt x="0" y="0"/>
                </a:moveTo>
                <a:lnTo>
                  <a:pt x="5757722" y="0"/>
                </a:lnTo>
                <a:lnTo>
                  <a:pt x="5757722" y="2731856"/>
                </a:lnTo>
                <a:lnTo>
                  <a:pt x="0" y="27318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08030" y="2694707"/>
            <a:ext cx="5757722" cy="2776954"/>
          </a:xfrm>
          <a:custGeom>
            <a:avLst/>
            <a:gdLst/>
            <a:ahLst/>
            <a:cxnLst/>
            <a:rect r="r" b="b" t="t" l="l"/>
            <a:pathLst>
              <a:path h="2776954" w="5757722">
                <a:moveTo>
                  <a:pt x="0" y="0"/>
                </a:moveTo>
                <a:lnTo>
                  <a:pt x="5757722" y="0"/>
                </a:lnTo>
                <a:lnTo>
                  <a:pt x="5757722" y="2776954"/>
                </a:lnTo>
                <a:lnTo>
                  <a:pt x="0" y="27769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3043"/>
            <a:ext cx="1023637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10754" y="3314818"/>
            <a:ext cx="11117688" cy="561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620" indent="-243310" lvl="1">
              <a:lnSpc>
                <a:spcPts val="3155"/>
              </a:lnSpc>
              <a:buFont typeface="Arial"/>
              <a:buChar char="•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 more specific error feedback (e.g., show missing special characters in passwords).</a:t>
            </a:r>
          </a:p>
          <a:p>
            <a:pPr algn="l" marL="486620" indent="-243310" lvl="1">
              <a:lnSpc>
                <a:spcPts val="3155"/>
              </a:lnSpc>
              <a:buFont typeface="Arial"/>
              <a:buChar char="•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 real-time front-end validation (live password strength meters, contact number formatting).</a:t>
            </a:r>
          </a:p>
          <a:p>
            <a:pPr algn="l" marL="486620" indent="-243310" lvl="1">
              <a:lnSpc>
                <a:spcPts val="3155"/>
              </a:lnSpc>
              <a:buFont typeface="Arial"/>
              <a:buChar char="•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Expand testing to include:</a:t>
            </a:r>
          </a:p>
          <a:p>
            <a:pPr algn="l" marL="973241" indent="-324414" lvl="2">
              <a:lnSpc>
                <a:spcPts val="3155"/>
              </a:lnSpc>
              <a:buFont typeface="Arial"/>
              <a:buChar char="⚬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SQL Injection and XSS attacks on all text inputs.</a:t>
            </a:r>
          </a:p>
          <a:p>
            <a:pPr algn="l" marL="973241" indent="-324414" lvl="2">
              <a:lnSpc>
                <a:spcPts val="3155"/>
              </a:lnSpc>
              <a:buFont typeface="Arial"/>
              <a:buChar char="⚬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API timeout, failure, and retry handling for bookings and vehicle registration.</a:t>
            </a:r>
          </a:p>
          <a:p>
            <a:pPr algn="l" marL="486620" indent="-243310" lvl="1">
              <a:lnSpc>
                <a:spcPts val="3155"/>
              </a:lnSpc>
              <a:buFont typeface="Arial"/>
              <a:buChar char="•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 load testing (simulate 1000+ concurrent users searching for parking spots).</a:t>
            </a:r>
          </a:p>
          <a:p>
            <a:pPr algn="l" marL="486620" indent="-243310" lvl="1">
              <a:lnSpc>
                <a:spcPts val="3155"/>
              </a:lnSpc>
              <a:buFont typeface="Arial"/>
              <a:buChar char="•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Conduct multi-device and cross-browser compatibility testing to ensure full accessibility compliance.</a:t>
            </a:r>
          </a:p>
          <a:p>
            <a:pPr algn="l" marL="486620" indent="-243310" lvl="1">
              <a:lnSpc>
                <a:spcPts val="3155"/>
              </a:lnSpc>
              <a:buFont typeface="Arial"/>
              <a:buChar char="•"/>
            </a:pPr>
            <a:r>
              <a:rPr lang="en-US" sz="22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Improve test modularity for better reusability in future regression testing cycles.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87501" y="4260420"/>
            <a:ext cx="2577050" cy="2922428"/>
          </a:xfrm>
          <a:custGeom>
            <a:avLst/>
            <a:gdLst/>
            <a:ahLst/>
            <a:cxnLst/>
            <a:rect r="r" b="b" t="t" l="l"/>
            <a:pathLst>
              <a:path h="2922428" w="2577050">
                <a:moveTo>
                  <a:pt x="0" y="0"/>
                </a:moveTo>
                <a:lnTo>
                  <a:pt x="2577050" y="0"/>
                </a:lnTo>
                <a:lnTo>
                  <a:pt x="2577050" y="2922428"/>
                </a:lnTo>
                <a:lnTo>
                  <a:pt x="0" y="2922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92665" y="21112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3259" y="1368156"/>
            <a:ext cx="17021482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7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FURTHER IMPROVEMENTS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03099"/>
            <a:ext cx="11998799" cy="70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Lessons Learned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Importance of defining clear input boundaries and enforcing strong validation rules.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Black-box testing using equivalence classes and boundary value analysis helped catch hidden edge cases early.</a:t>
            </a:r>
          </a:p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Team Reflections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Collaborative testing improved communication and systematic planning of test cases.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Learned to focus test design based on real user behavior instead of assumptions.</a:t>
            </a:r>
          </a:p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Final Thoughts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Proud of building a scalable, secure VPMS foundation.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Realized that continuous testing and improvements are essential for long-term quality.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Future goal: Expand automation, strengthen security testing, and improve user accessibility.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33259" y="1167709"/>
            <a:ext cx="17021482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7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CONCLUSION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651866" y="4745596"/>
            <a:ext cx="3002875" cy="3002875"/>
          </a:xfrm>
          <a:custGeom>
            <a:avLst/>
            <a:gdLst/>
            <a:ahLst/>
            <a:cxnLst/>
            <a:rect r="r" b="b" t="t" l="l"/>
            <a:pathLst>
              <a:path h="3002875" w="3002875">
                <a:moveTo>
                  <a:pt x="0" y="0"/>
                </a:moveTo>
                <a:lnTo>
                  <a:pt x="3002875" y="0"/>
                </a:lnTo>
                <a:lnTo>
                  <a:pt x="3002875" y="3002875"/>
                </a:lnTo>
                <a:lnTo>
                  <a:pt x="0" y="3002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F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65079" y="2731225"/>
            <a:ext cx="7995303" cy="6527075"/>
          </a:xfrm>
          <a:custGeom>
            <a:avLst/>
            <a:gdLst/>
            <a:ahLst/>
            <a:cxnLst/>
            <a:rect r="r" b="b" t="t" l="l"/>
            <a:pathLst>
              <a:path h="6527075" w="7995303">
                <a:moveTo>
                  <a:pt x="0" y="0"/>
                </a:moveTo>
                <a:lnTo>
                  <a:pt x="7995303" y="0"/>
                </a:lnTo>
                <a:lnTo>
                  <a:pt x="7995303" y="6527075"/>
                </a:lnTo>
                <a:lnTo>
                  <a:pt x="0" y="6527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9730" y="3185106"/>
            <a:ext cx="8230784" cy="424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54"/>
              </a:lnSpc>
            </a:pPr>
            <a:r>
              <a:rPr lang="en-US" b="true" sz="1575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name="AutoShape 7" id="7"/>
          <p:cNvSpPr/>
          <p:nvPr/>
        </p:nvSpPr>
        <p:spPr>
          <a:xfrm>
            <a:off x="1085850" y="3032706"/>
            <a:ext cx="0" cy="4400659"/>
          </a:xfrm>
          <a:prstGeom prst="line">
            <a:avLst/>
          </a:prstGeom>
          <a:ln cap="flat" w="85725">
            <a:solidFill>
              <a:srgbClr val="FFBF0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5400000">
            <a:off x="7553472" y="5719763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858981">
            <a:off x="9106168" y="3237614"/>
            <a:ext cx="16306265" cy="14497752"/>
          </a:xfrm>
          <a:custGeom>
            <a:avLst/>
            <a:gdLst/>
            <a:ahLst/>
            <a:cxnLst/>
            <a:rect r="r" b="b" t="t" l="l"/>
            <a:pathLst>
              <a:path h="14497752" w="16306265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7812" y="3612688"/>
            <a:ext cx="3336729" cy="4114800"/>
          </a:xfrm>
          <a:custGeom>
            <a:avLst/>
            <a:gdLst/>
            <a:ahLst/>
            <a:cxnLst/>
            <a:rect r="r" b="b" t="t" l="l"/>
            <a:pathLst>
              <a:path h="4114800" w="3336729">
                <a:moveTo>
                  <a:pt x="0" y="0"/>
                </a:moveTo>
                <a:lnTo>
                  <a:pt x="3336729" y="0"/>
                </a:lnTo>
                <a:lnTo>
                  <a:pt x="3336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02068"/>
            <a:ext cx="11890800" cy="16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44"/>
              </a:lnSpc>
            </a:pPr>
            <a:r>
              <a:rPr lang="en-US" b="true" sz="1174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INTRODUCTION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3095" y="3314873"/>
            <a:ext cx="4551992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Goal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08495" y="5378622"/>
            <a:ext cx="355918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3095" y="3911426"/>
            <a:ext cx="5321350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99"/>
              </a:lnSpc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Efficiently manage parking spaces in public and private facilities.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88021" y="6042024"/>
            <a:ext cx="6759317" cy="321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Vehicle Registration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Parking Space Booking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Admin Management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Vehicle Owner Handling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Cost Calculation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 strike="noStrike" u="none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Notification Handling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063095" y="2991018"/>
            <a:ext cx="6254160" cy="0"/>
          </a:xfrm>
          <a:prstGeom prst="line">
            <a:avLst/>
          </a:prstGeom>
          <a:ln cap="flat" w="38100">
            <a:solidFill>
              <a:srgbClr val="FFBF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063095" y="5399246"/>
            <a:ext cx="4551992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Benefits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3095" y="6042024"/>
            <a:ext cx="5664225" cy="321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 strike="noStrike" u="none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Minimize human error in parking operations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 strike="noStrike" u="none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Maximize space utilization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 strike="noStrike" u="none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Seamless reservation and booking experience</a:t>
            </a:r>
          </a:p>
          <a:p>
            <a:pPr algn="l" marL="431799" indent="-215899" lvl="1">
              <a:lnSpc>
                <a:spcPts val="4299"/>
              </a:lnSpc>
              <a:buFont typeface="Arial"/>
              <a:buChar char="•"/>
            </a:pPr>
            <a:r>
              <a:rPr lang="en-US" sz="1999" strike="noStrike" u="none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Real-time slot availability updates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08495" y="3314873"/>
            <a:ext cx="355918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08495" y="3911426"/>
            <a:ext cx="5948156" cy="50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99"/>
              </a:lnSpc>
            </a:pPr>
            <a:r>
              <a:rPr lang="en-US" sz="1999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Vehicle owners and parking administrators.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12131" y="4358039"/>
            <a:ext cx="3463739" cy="3463739"/>
          </a:xfrm>
          <a:custGeom>
            <a:avLst/>
            <a:gdLst/>
            <a:ahLst/>
            <a:cxnLst/>
            <a:rect r="r" b="b" t="t" l="l"/>
            <a:pathLst>
              <a:path h="3463739" w="3463739">
                <a:moveTo>
                  <a:pt x="0" y="0"/>
                </a:moveTo>
                <a:lnTo>
                  <a:pt x="3463738" y="0"/>
                </a:lnTo>
                <a:lnTo>
                  <a:pt x="3463738" y="3463738"/>
                </a:lnTo>
                <a:lnTo>
                  <a:pt x="0" y="3463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518" y="2172919"/>
            <a:ext cx="1575496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ARCHITECTURE DIAGRAMS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45560" y="2372111"/>
            <a:ext cx="9417837" cy="7276228"/>
            <a:chOff x="0" y="0"/>
            <a:chExt cx="2480418" cy="19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0418" cy="1916373"/>
            </a:xfrm>
            <a:custGeom>
              <a:avLst/>
              <a:gdLst/>
              <a:ahLst/>
              <a:cxnLst/>
              <a:rect r="r" b="b" t="t" l="l"/>
              <a:pathLst>
                <a:path h="1916373" w="2480418">
                  <a:moveTo>
                    <a:pt x="32060" y="0"/>
                  </a:moveTo>
                  <a:lnTo>
                    <a:pt x="2448358" y="0"/>
                  </a:lnTo>
                  <a:cubicBezTo>
                    <a:pt x="2456861" y="0"/>
                    <a:pt x="2465015" y="3378"/>
                    <a:pt x="2471028" y="9390"/>
                  </a:cubicBezTo>
                  <a:cubicBezTo>
                    <a:pt x="2477040" y="15403"/>
                    <a:pt x="2480418" y="23557"/>
                    <a:pt x="2480418" y="32060"/>
                  </a:cubicBezTo>
                  <a:lnTo>
                    <a:pt x="2480418" y="1884313"/>
                  </a:lnTo>
                  <a:cubicBezTo>
                    <a:pt x="2480418" y="1902019"/>
                    <a:pt x="2466064" y="1916373"/>
                    <a:pt x="2448358" y="1916373"/>
                  </a:cubicBezTo>
                  <a:lnTo>
                    <a:pt x="32060" y="1916373"/>
                  </a:lnTo>
                  <a:cubicBezTo>
                    <a:pt x="23557" y="1916373"/>
                    <a:pt x="15403" y="1912995"/>
                    <a:pt x="9390" y="1906983"/>
                  </a:cubicBezTo>
                  <a:cubicBezTo>
                    <a:pt x="3378" y="1900970"/>
                    <a:pt x="0" y="1892816"/>
                    <a:pt x="0" y="1884313"/>
                  </a:cubicBezTo>
                  <a:lnTo>
                    <a:pt x="0" y="32060"/>
                  </a:lnTo>
                  <a:cubicBezTo>
                    <a:pt x="0" y="23557"/>
                    <a:pt x="3378" y="15403"/>
                    <a:pt x="9390" y="9390"/>
                  </a:cubicBezTo>
                  <a:cubicBezTo>
                    <a:pt x="15403" y="3378"/>
                    <a:pt x="23557" y="0"/>
                    <a:pt x="32060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480418" cy="1983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34042" y="2586279"/>
            <a:ext cx="8040873" cy="6672021"/>
          </a:xfrm>
          <a:custGeom>
            <a:avLst/>
            <a:gdLst/>
            <a:ahLst/>
            <a:cxnLst/>
            <a:rect r="r" b="b" t="t" l="l"/>
            <a:pathLst>
              <a:path h="6672021" w="8040873">
                <a:moveTo>
                  <a:pt x="0" y="0"/>
                </a:moveTo>
                <a:lnTo>
                  <a:pt x="8040873" y="0"/>
                </a:lnTo>
                <a:lnTo>
                  <a:pt x="8040873" y="6672021"/>
                </a:lnTo>
                <a:lnTo>
                  <a:pt x="0" y="6672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51704" y="918971"/>
            <a:ext cx="12464981" cy="98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COMPONENT DIAGARM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000827" y="120650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990108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2766" t="-121933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57029" y="2372111"/>
            <a:ext cx="12759656" cy="7228132"/>
            <a:chOff x="0" y="0"/>
            <a:chExt cx="3360568" cy="19037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0568" cy="1903706"/>
            </a:xfrm>
            <a:custGeom>
              <a:avLst/>
              <a:gdLst/>
              <a:ahLst/>
              <a:cxnLst/>
              <a:rect r="r" b="b" t="t" l="l"/>
              <a:pathLst>
                <a:path h="1903706" w="3360568">
                  <a:moveTo>
                    <a:pt x="23663" y="0"/>
                  </a:moveTo>
                  <a:lnTo>
                    <a:pt x="3336904" y="0"/>
                  </a:lnTo>
                  <a:cubicBezTo>
                    <a:pt x="3343180" y="0"/>
                    <a:pt x="3349199" y="2493"/>
                    <a:pt x="3353637" y="6931"/>
                  </a:cubicBezTo>
                  <a:cubicBezTo>
                    <a:pt x="3358074" y="11369"/>
                    <a:pt x="3360568" y="17387"/>
                    <a:pt x="3360568" y="23663"/>
                  </a:cubicBezTo>
                  <a:lnTo>
                    <a:pt x="3360568" y="1880042"/>
                  </a:lnTo>
                  <a:cubicBezTo>
                    <a:pt x="3360568" y="1886318"/>
                    <a:pt x="3358074" y="1892337"/>
                    <a:pt x="3353637" y="1896775"/>
                  </a:cubicBezTo>
                  <a:cubicBezTo>
                    <a:pt x="3349199" y="1901213"/>
                    <a:pt x="3343180" y="1903706"/>
                    <a:pt x="3336904" y="1903706"/>
                  </a:cubicBezTo>
                  <a:lnTo>
                    <a:pt x="23663" y="1903706"/>
                  </a:lnTo>
                  <a:cubicBezTo>
                    <a:pt x="10594" y="1903706"/>
                    <a:pt x="0" y="1893111"/>
                    <a:pt x="0" y="1880042"/>
                  </a:cubicBezTo>
                  <a:lnTo>
                    <a:pt x="0" y="23663"/>
                  </a:lnTo>
                  <a:cubicBezTo>
                    <a:pt x="0" y="17387"/>
                    <a:pt x="2493" y="11369"/>
                    <a:pt x="6931" y="6931"/>
                  </a:cubicBezTo>
                  <a:cubicBezTo>
                    <a:pt x="11369" y="2493"/>
                    <a:pt x="17387" y="0"/>
                    <a:pt x="23663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360568" cy="1970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10267" y="2869560"/>
            <a:ext cx="11770925" cy="6216520"/>
          </a:xfrm>
          <a:custGeom>
            <a:avLst/>
            <a:gdLst/>
            <a:ahLst/>
            <a:cxnLst/>
            <a:rect r="r" b="b" t="t" l="l"/>
            <a:pathLst>
              <a:path h="6216520" w="11770925">
                <a:moveTo>
                  <a:pt x="0" y="0"/>
                </a:moveTo>
                <a:lnTo>
                  <a:pt x="11770924" y="0"/>
                </a:lnTo>
                <a:lnTo>
                  <a:pt x="11770924" y="6216520"/>
                </a:lnTo>
                <a:lnTo>
                  <a:pt x="0" y="621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51704" y="918971"/>
            <a:ext cx="12464981" cy="187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DEPLOYMENT DIAGRAM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834273" y="149225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990108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2766" t="-121933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45560" y="2296097"/>
            <a:ext cx="8784390" cy="7352241"/>
            <a:chOff x="0" y="0"/>
            <a:chExt cx="2313584" cy="1936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3584" cy="1936393"/>
            </a:xfrm>
            <a:custGeom>
              <a:avLst/>
              <a:gdLst/>
              <a:ahLst/>
              <a:cxnLst/>
              <a:rect r="r" b="b" t="t" l="l"/>
              <a:pathLst>
                <a:path h="1936393" w="2313584">
                  <a:moveTo>
                    <a:pt x="34372" y="0"/>
                  </a:moveTo>
                  <a:lnTo>
                    <a:pt x="2279213" y="0"/>
                  </a:lnTo>
                  <a:cubicBezTo>
                    <a:pt x="2298196" y="0"/>
                    <a:pt x="2313584" y="15389"/>
                    <a:pt x="2313584" y="34372"/>
                  </a:cubicBezTo>
                  <a:lnTo>
                    <a:pt x="2313584" y="1902021"/>
                  </a:lnTo>
                  <a:cubicBezTo>
                    <a:pt x="2313584" y="1921004"/>
                    <a:pt x="2298196" y="1936393"/>
                    <a:pt x="2279213" y="1936393"/>
                  </a:cubicBezTo>
                  <a:lnTo>
                    <a:pt x="34372" y="1936393"/>
                  </a:lnTo>
                  <a:cubicBezTo>
                    <a:pt x="15389" y="1936393"/>
                    <a:pt x="0" y="1921004"/>
                    <a:pt x="0" y="1902021"/>
                  </a:cubicBezTo>
                  <a:lnTo>
                    <a:pt x="0" y="34372"/>
                  </a:lnTo>
                  <a:cubicBezTo>
                    <a:pt x="0" y="15389"/>
                    <a:pt x="15389" y="0"/>
                    <a:pt x="34372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13584" cy="2003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68577" y="2553004"/>
            <a:ext cx="7631235" cy="6914441"/>
          </a:xfrm>
          <a:custGeom>
            <a:avLst/>
            <a:gdLst/>
            <a:ahLst/>
            <a:cxnLst/>
            <a:rect r="r" b="b" t="t" l="l"/>
            <a:pathLst>
              <a:path h="6914441" w="7631235">
                <a:moveTo>
                  <a:pt x="0" y="0"/>
                </a:moveTo>
                <a:lnTo>
                  <a:pt x="7631235" y="0"/>
                </a:lnTo>
                <a:lnTo>
                  <a:pt x="7631235" y="6914441"/>
                </a:lnTo>
                <a:lnTo>
                  <a:pt x="0" y="6914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51704" y="918971"/>
            <a:ext cx="12464981" cy="187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PACKAGE DIAGRAM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890629" y="226821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990108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2766" t="-121933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0019" y="2498800"/>
            <a:ext cx="10270331" cy="10270331"/>
          </a:xfrm>
          <a:custGeom>
            <a:avLst/>
            <a:gdLst/>
            <a:ahLst/>
            <a:cxnLst/>
            <a:rect r="r" b="b" t="t" l="l"/>
            <a:pathLst>
              <a:path h="10270331" w="10270331">
                <a:moveTo>
                  <a:pt x="0" y="0"/>
                </a:moveTo>
                <a:lnTo>
                  <a:pt x="10270331" y="0"/>
                </a:lnTo>
                <a:lnTo>
                  <a:pt x="10270331" y="10270331"/>
                </a:lnTo>
                <a:lnTo>
                  <a:pt x="0" y="1027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8830" y="8553826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8"/>
                </a:lnTo>
                <a:lnTo>
                  <a:pt x="0" y="140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90108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080019" y="2498800"/>
            <a:ext cx="11748919" cy="7276228"/>
            <a:chOff x="0" y="0"/>
            <a:chExt cx="3094366" cy="19163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94366" cy="1916373"/>
            </a:xfrm>
            <a:custGeom>
              <a:avLst/>
              <a:gdLst/>
              <a:ahLst/>
              <a:cxnLst/>
              <a:rect r="r" b="b" t="t" l="l"/>
              <a:pathLst>
                <a:path h="1916373" w="3094366">
                  <a:moveTo>
                    <a:pt x="25699" y="0"/>
                  </a:moveTo>
                  <a:lnTo>
                    <a:pt x="3068667" y="0"/>
                  </a:lnTo>
                  <a:cubicBezTo>
                    <a:pt x="3075482" y="0"/>
                    <a:pt x="3082019" y="2708"/>
                    <a:pt x="3086839" y="7527"/>
                  </a:cubicBezTo>
                  <a:cubicBezTo>
                    <a:pt x="3091658" y="12347"/>
                    <a:pt x="3094366" y="18883"/>
                    <a:pt x="3094366" y="25699"/>
                  </a:cubicBezTo>
                  <a:lnTo>
                    <a:pt x="3094366" y="1890674"/>
                  </a:lnTo>
                  <a:cubicBezTo>
                    <a:pt x="3094366" y="1904867"/>
                    <a:pt x="3082860" y="1916373"/>
                    <a:pt x="3068667" y="1916373"/>
                  </a:cubicBezTo>
                  <a:lnTo>
                    <a:pt x="25699" y="1916373"/>
                  </a:lnTo>
                  <a:cubicBezTo>
                    <a:pt x="18883" y="1916373"/>
                    <a:pt x="12347" y="1913665"/>
                    <a:pt x="7527" y="1908846"/>
                  </a:cubicBezTo>
                  <a:cubicBezTo>
                    <a:pt x="2708" y="1904026"/>
                    <a:pt x="0" y="1897490"/>
                    <a:pt x="0" y="1890674"/>
                  </a:cubicBezTo>
                  <a:lnTo>
                    <a:pt x="0" y="25699"/>
                  </a:lnTo>
                  <a:cubicBezTo>
                    <a:pt x="0" y="18883"/>
                    <a:pt x="2708" y="12347"/>
                    <a:pt x="7527" y="7527"/>
                  </a:cubicBezTo>
                  <a:cubicBezTo>
                    <a:pt x="12347" y="2708"/>
                    <a:pt x="18883" y="0"/>
                    <a:pt x="2569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094366" cy="1983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99487" y="2915409"/>
            <a:ext cx="10780637" cy="6447397"/>
            <a:chOff x="0" y="0"/>
            <a:chExt cx="2839345" cy="16980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39345" cy="1698080"/>
            </a:xfrm>
            <a:custGeom>
              <a:avLst/>
              <a:gdLst/>
              <a:ahLst/>
              <a:cxnLst/>
              <a:rect r="r" b="b" t="t" l="l"/>
              <a:pathLst>
                <a:path h="1698080" w="2839345">
                  <a:moveTo>
                    <a:pt x="0" y="0"/>
                  </a:moveTo>
                  <a:lnTo>
                    <a:pt x="2839345" y="0"/>
                  </a:lnTo>
                  <a:lnTo>
                    <a:pt x="2839345" y="1698080"/>
                  </a:lnTo>
                  <a:lnTo>
                    <a:pt x="0" y="1698080"/>
                  </a:lnTo>
                  <a:close/>
                </a:path>
              </a:pathLst>
            </a:custGeom>
            <a:solidFill>
              <a:srgbClr val="F5F6F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839345" cy="176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390998" y="4617953"/>
            <a:ext cx="9197617" cy="2308985"/>
          </a:xfrm>
          <a:custGeom>
            <a:avLst/>
            <a:gdLst/>
            <a:ahLst/>
            <a:cxnLst/>
            <a:rect r="r" b="b" t="t" l="l"/>
            <a:pathLst>
              <a:path h="2308985" w="9197617">
                <a:moveTo>
                  <a:pt x="0" y="0"/>
                </a:moveTo>
                <a:lnTo>
                  <a:pt x="9197616" y="0"/>
                </a:lnTo>
                <a:lnTo>
                  <a:pt x="9197616" y="2308985"/>
                </a:lnTo>
                <a:lnTo>
                  <a:pt x="0" y="23089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07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683013" y="4702800"/>
            <a:ext cx="1731645" cy="449580"/>
            <a:chOff x="0" y="0"/>
            <a:chExt cx="2308860" cy="5994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41910"/>
              <a:ext cx="2218690" cy="514350"/>
            </a:xfrm>
            <a:custGeom>
              <a:avLst/>
              <a:gdLst/>
              <a:ahLst/>
              <a:cxnLst/>
              <a:rect r="r" b="b" t="t" l="l"/>
              <a:pathLst>
                <a:path h="514350" w="2218690">
                  <a:moveTo>
                    <a:pt x="0" y="129540"/>
                  </a:moveTo>
                  <a:cubicBezTo>
                    <a:pt x="114300" y="35560"/>
                    <a:pt x="142240" y="34290"/>
                    <a:pt x="167640" y="36830"/>
                  </a:cubicBezTo>
                  <a:cubicBezTo>
                    <a:pt x="193040" y="38100"/>
                    <a:pt x="224790" y="58420"/>
                    <a:pt x="243840" y="58420"/>
                  </a:cubicBezTo>
                  <a:cubicBezTo>
                    <a:pt x="254000" y="58420"/>
                    <a:pt x="260350" y="53340"/>
                    <a:pt x="269240" y="52070"/>
                  </a:cubicBezTo>
                  <a:cubicBezTo>
                    <a:pt x="278130" y="50800"/>
                    <a:pt x="287020" y="52070"/>
                    <a:pt x="295910" y="53340"/>
                  </a:cubicBezTo>
                  <a:cubicBezTo>
                    <a:pt x="304800" y="55880"/>
                    <a:pt x="316230" y="60960"/>
                    <a:pt x="321310" y="63500"/>
                  </a:cubicBezTo>
                  <a:cubicBezTo>
                    <a:pt x="323850" y="66040"/>
                    <a:pt x="325120" y="68580"/>
                    <a:pt x="327660" y="68580"/>
                  </a:cubicBezTo>
                  <a:cubicBezTo>
                    <a:pt x="332740" y="68580"/>
                    <a:pt x="340360" y="52070"/>
                    <a:pt x="351790" y="46990"/>
                  </a:cubicBezTo>
                  <a:cubicBezTo>
                    <a:pt x="373380" y="35560"/>
                    <a:pt x="419100" y="24130"/>
                    <a:pt x="450850" y="25400"/>
                  </a:cubicBezTo>
                  <a:cubicBezTo>
                    <a:pt x="481330" y="25400"/>
                    <a:pt x="518160" y="35560"/>
                    <a:pt x="539750" y="49530"/>
                  </a:cubicBezTo>
                  <a:cubicBezTo>
                    <a:pt x="557530" y="59690"/>
                    <a:pt x="561340" y="83820"/>
                    <a:pt x="576580" y="92710"/>
                  </a:cubicBezTo>
                  <a:cubicBezTo>
                    <a:pt x="591820" y="100330"/>
                    <a:pt x="615950" y="91440"/>
                    <a:pt x="633730" y="96520"/>
                  </a:cubicBezTo>
                  <a:cubicBezTo>
                    <a:pt x="647700" y="101600"/>
                    <a:pt x="664210" y="121920"/>
                    <a:pt x="673100" y="118110"/>
                  </a:cubicBezTo>
                  <a:cubicBezTo>
                    <a:pt x="681990" y="115570"/>
                    <a:pt x="676910" y="91440"/>
                    <a:pt x="688340" y="78740"/>
                  </a:cubicBezTo>
                  <a:cubicBezTo>
                    <a:pt x="704850" y="58420"/>
                    <a:pt x="748030" y="31750"/>
                    <a:pt x="779780" y="20320"/>
                  </a:cubicBezTo>
                  <a:cubicBezTo>
                    <a:pt x="807720" y="10160"/>
                    <a:pt x="840740" y="0"/>
                    <a:pt x="867410" y="8890"/>
                  </a:cubicBezTo>
                  <a:cubicBezTo>
                    <a:pt x="899160" y="20320"/>
                    <a:pt x="946150" y="83820"/>
                    <a:pt x="949960" y="99060"/>
                  </a:cubicBezTo>
                  <a:cubicBezTo>
                    <a:pt x="951230" y="104140"/>
                    <a:pt x="946150" y="106680"/>
                    <a:pt x="948690" y="109220"/>
                  </a:cubicBezTo>
                  <a:cubicBezTo>
                    <a:pt x="952500" y="116840"/>
                    <a:pt x="982980" y="133350"/>
                    <a:pt x="999490" y="129540"/>
                  </a:cubicBezTo>
                  <a:cubicBezTo>
                    <a:pt x="1018540" y="125730"/>
                    <a:pt x="1032510" y="86360"/>
                    <a:pt x="1056640" y="72390"/>
                  </a:cubicBezTo>
                  <a:cubicBezTo>
                    <a:pt x="1080770" y="58420"/>
                    <a:pt x="1116330" y="50800"/>
                    <a:pt x="1144270" y="50800"/>
                  </a:cubicBezTo>
                  <a:cubicBezTo>
                    <a:pt x="1170940" y="50800"/>
                    <a:pt x="1206500" y="63500"/>
                    <a:pt x="1223010" y="72390"/>
                  </a:cubicBezTo>
                  <a:cubicBezTo>
                    <a:pt x="1231900" y="77470"/>
                    <a:pt x="1233170" y="87630"/>
                    <a:pt x="1242060" y="88900"/>
                  </a:cubicBezTo>
                  <a:cubicBezTo>
                    <a:pt x="1258570" y="91440"/>
                    <a:pt x="1290320" y="64770"/>
                    <a:pt x="1318260" y="58420"/>
                  </a:cubicBezTo>
                  <a:cubicBezTo>
                    <a:pt x="1348740" y="52070"/>
                    <a:pt x="1381760" y="48260"/>
                    <a:pt x="1416050" y="50800"/>
                  </a:cubicBezTo>
                  <a:cubicBezTo>
                    <a:pt x="1452880" y="54610"/>
                    <a:pt x="1499870" y="68580"/>
                    <a:pt x="1534160" y="78740"/>
                  </a:cubicBezTo>
                  <a:cubicBezTo>
                    <a:pt x="1560830" y="86360"/>
                    <a:pt x="1597660" y="107950"/>
                    <a:pt x="1605280" y="104140"/>
                  </a:cubicBezTo>
                  <a:cubicBezTo>
                    <a:pt x="1607820" y="102870"/>
                    <a:pt x="1607820" y="97790"/>
                    <a:pt x="1607820" y="97790"/>
                  </a:cubicBezTo>
                  <a:cubicBezTo>
                    <a:pt x="1607820" y="97790"/>
                    <a:pt x="1611630" y="92710"/>
                    <a:pt x="1614170" y="90170"/>
                  </a:cubicBezTo>
                  <a:cubicBezTo>
                    <a:pt x="1615440" y="87630"/>
                    <a:pt x="1619250" y="82550"/>
                    <a:pt x="1619250" y="82550"/>
                  </a:cubicBezTo>
                  <a:cubicBezTo>
                    <a:pt x="1619250" y="82550"/>
                    <a:pt x="1624330" y="78740"/>
                    <a:pt x="1626870" y="77470"/>
                  </a:cubicBezTo>
                  <a:cubicBezTo>
                    <a:pt x="1629410" y="74930"/>
                    <a:pt x="1634490" y="71120"/>
                    <a:pt x="1634490" y="71120"/>
                  </a:cubicBezTo>
                  <a:cubicBezTo>
                    <a:pt x="1634490" y="71120"/>
                    <a:pt x="1639570" y="68580"/>
                    <a:pt x="1642110" y="66040"/>
                  </a:cubicBezTo>
                  <a:cubicBezTo>
                    <a:pt x="1645920" y="64770"/>
                    <a:pt x="1651000" y="62230"/>
                    <a:pt x="1651000" y="62230"/>
                  </a:cubicBezTo>
                  <a:cubicBezTo>
                    <a:pt x="1651000" y="62230"/>
                    <a:pt x="1657350" y="60960"/>
                    <a:pt x="1659890" y="60960"/>
                  </a:cubicBezTo>
                  <a:cubicBezTo>
                    <a:pt x="1663700" y="59690"/>
                    <a:pt x="1670050" y="58420"/>
                    <a:pt x="1670050" y="58420"/>
                  </a:cubicBezTo>
                  <a:cubicBezTo>
                    <a:pt x="1670050" y="58420"/>
                    <a:pt x="1676400" y="58420"/>
                    <a:pt x="1678940" y="58420"/>
                  </a:cubicBezTo>
                  <a:cubicBezTo>
                    <a:pt x="1682750" y="58420"/>
                    <a:pt x="1689100" y="58420"/>
                    <a:pt x="1689100" y="58420"/>
                  </a:cubicBezTo>
                  <a:cubicBezTo>
                    <a:pt x="1689100" y="58420"/>
                    <a:pt x="1695450" y="60960"/>
                    <a:pt x="1697990" y="60960"/>
                  </a:cubicBezTo>
                  <a:cubicBezTo>
                    <a:pt x="1700530" y="62230"/>
                    <a:pt x="1706880" y="63500"/>
                    <a:pt x="1706880" y="63500"/>
                  </a:cubicBezTo>
                  <a:cubicBezTo>
                    <a:pt x="1706880" y="63500"/>
                    <a:pt x="1713230" y="67310"/>
                    <a:pt x="1715770" y="68580"/>
                  </a:cubicBezTo>
                  <a:cubicBezTo>
                    <a:pt x="1717040" y="69850"/>
                    <a:pt x="1718310" y="71120"/>
                    <a:pt x="1719580" y="71120"/>
                  </a:cubicBezTo>
                  <a:cubicBezTo>
                    <a:pt x="1720850" y="71120"/>
                    <a:pt x="1722120" y="68580"/>
                    <a:pt x="1724660" y="67310"/>
                  </a:cubicBezTo>
                  <a:cubicBezTo>
                    <a:pt x="1728470" y="64770"/>
                    <a:pt x="1734820" y="60960"/>
                    <a:pt x="1739900" y="58420"/>
                  </a:cubicBezTo>
                  <a:cubicBezTo>
                    <a:pt x="1746250" y="55880"/>
                    <a:pt x="1752600" y="54610"/>
                    <a:pt x="1758950" y="54610"/>
                  </a:cubicBezTo>
                  <a:cubicBezTo>
                    <a:pt x="1764030" y="53340"/>
                    <a:pt x="1770380" y="53340"/>
                    <a:pt x="1776730" y="53340"/>
                  </a:cubicBezTo>
                  <a:cubicBezTo>
                    <a:pt x="1783080" y="54610"/>
                    <a:pt x="1786890" y="55880"/>
                    <a:pt x="1794510" y="58420"/>
                  </a:cubicBezTo>
                  <a:cubicBezTo>
                    <a:pt x="1817370" y="66040"/>
                    <a:pt x="1877060" y="95250"/>
                    <a:pt x="1913890" y="106680"/>
                  </a:cubicBezTo>
                  <a:cubicBezTo>
                    <a:pt x="1945640" y="116840"/>
                    <a:pt x="1978660" y="120650"/>
                    <a:pt x="2004060" y="129540"/>
                  </a:cubicBezTo>
                  <a:cubicBezTo>
                    <a:pt x="2024380" y="135890"/>
                    <a:pt x="2037080" y="148590"/>
                    <a:pt x="2057400" y="152400"/>
                  </a:cubicBezTo>
                  <a:cubicBezTo>
                    <a:pt x="2078990" y="154940"/>
                    <a:pt x="2105660" y="138430"/>
                    <a:pt x="2129790" y="142240"/>
                  </a:cubicBezTo>
                  <a:cubicBezTo>
                    <a:pt x="2156460" y="147320"/>
                    <a:pt x="2194560" y="158750"/>
                    <a:pt x="2205990" y="180340"/>
                  </a:cubicBezTo>
                  <a:cubicBezTo>
                    <a:pt x="2218690" y="201930"/>
                    <a:pt x="2216150" y="247650"/>
                    <a:pt x="2199640" y="273050"/>
                  </a:cubicBezTo>
                  <a:cubicBezTo>
                    <a:pt x="2181860" y="302260"/>
                    <a:pt x="2104390" y="331470"/>
                    <a:pt x="2089150" y="335280"/>
                  </a:cubicBezTo>
                  <a:cubicBezTo>
                    <a:pt x="2086610" y="336550"/>
                    <a:pt x="2085340" y="335280"/>
                    <a:pt x="2082800" y="335280"/>
                  </a:cubicBezTo>
                  <a:cubicBezTo>
                    <a:pt x="2081530" y="336550"/>
                    <a:pt x="2081530" y="337820"/>
                    <a:pt x="2078990" y="337820"/>
                  </a:cubicBezTo>
                  <a:cubicBezTo>
                    <a:pt x="2077720" y="340360"/>
                    <a:pt x="2071370" y="344170"/>
                    <a:pt x="2071370" y="344170"/>
                  </a:cubicBezTo>
                  <a:cubicBezTo>
                    <a:pt x="2071370" y="344170"/>
                    <a:pt x="2065020" y="346710"/>
                    <a:pt x="2062480" y="347980"/>
                  </a:cubicBezTo>
                  <a:cubicBezTo>
                    <a:pt x="2058670" y="347980"/>
                    <a:pt x="2053590" y="350520"/>
                    <a:pt x="2053590" y="350520"/>
                  </a:cubicBezTo>
                  <a:cubicBezTo>
                    <a:pt x="2052320" y="350520"/>
                    <a:pt x="2045970" y="351790"/>
                    <a:pt x="2043430" y="351790"/>
                  </a:cubicBezTo>
                  <a:cubicBezTo>
                    <a:pt x="2039620" y="353060"/>
                    <a:pt x="2033270" y="353060"/>
                    <a:pt x="2033270" y="353060"/>
                  </a:cubicBezTo>
                  <a:cubicBezTo>
                    <a:pt x="2033270" y="353060"/>
                    <a:pt x="2018030" y="353060"/>
                    <a:pt x="2006600" y="353060"/>
                  </a:cubicBezTo>
                  <a:cubicBezTo>
                    <a:pt x="1982470" y="353060"/>
                    <a:pt x="1929130" y="351790"/>
                    <a:pt x="1901190" y="353060"/>
                  </a:cubicBezTo>
                  <a:cubicBezTo>
                    <a:pt x="1882140" y="354330"/>
                    <a:pt x="1859280" y="355600"/>
                    <a:pt x="1855470" y="356870"/>
                  </a:cubicBezTo>
                  <a:cubicBezTo>
                    <a:pt x="1854200" y="356870"/>
                    <a:pt x="1855470" y="356870"/>
                    <a:pt x="1854200" y="356870"/>
                  </a:cubicBezTo>
                  <a:cubicBezTo>
                    <a:pt x="1847850" y="359410"/>
                    <a:pt x="1800860" y="370840"/>
                    <a:pt x="1771650" y="377190"/>
                  </a:cubicBezTo>
                  <a:cubicBezTo>
                    <a:pt x="1739900" y="383540"/>
                    <a:pt x="1695450" y="402590"/>
                    <a:pt x="1671320" y="397510"/>
                  </a:cubicBezTo>
                  <a:cubicBezTo>
                    <a:pt x="1656080" y="393700"/>
                    <a:pt x="1648460" y="370840"/>
                    <a:pt x="1635760" y="370840"/>
                  </a:cubicBezTo>
                  <a:cubicBezTo>
                    <a:pt x="1621790" y="370840"/>
                    <a:pt x="1610360" y="403860"/>
                    <a:pt x="1587500" y="410210"/>
                  </a:cubicBezTo>
                  <a:cubicBezTo>
                    <a:pt x="1553210" y="420370"/>
                    <a:pt x="1465580" y="398780"/>
                    <a:pt x="1433830" y="394970"/>
                  </a:cubicBezTo>
                  <a:cubicBezTo>
                    <a:pt x="1419860" y="392430"/>
                    <a:pt x="1409700" y="389890"/>
                    <a:pt x="1403350" y="388620"/>
                  </a:cubicBezTo>
                  <a:cubicBezTo>
                    <a:pt x="1398270" y="387350"/>
                    <a:pt x="1394460" y="387350"/>
                    <a:pt x="1394460" y="387350"/>
                  </a:cubicBezTo>
                  <a:cubicBezTo>
                    <a:pt x="1393190" y="387350"/>
                    <a:pt x="1393190" y="387350"/>
                    <a:pt x="1393190" y="387350"/>
                  </a:cubicBezTo>
                  <a:cubicBezTo>
                    <a:pt x="1390650" y="389890"/>
                    <a:pt x="1391920" y="474980"/>
                    <a:pt x="1370330" y="494030"/>
                  </a:cubicBezTo>
                  <a:cubicBezTo>
                    <a:pt x="1348740" y="514350"/>
                    <a:pt x="1297940" y="504190"/>
                    <a:pt x="1261110" y="506730"/>
                  </a:cubicBezTo>
                  <a:cubicBezTo>
                    <a:pt x="1223010" y="508000"/>
                    <a:pt x="1184910" y="513080"/>
                    <a:pt x="1141730" y="505460"/>
                  </a:cubicBezTo>
                  <a:cubicBezTo>
                    <a:pt x="1088390" y="495300"/>
                    <a:pt x="984250" y="467360"/>
                    <a:pt x="965200" y="440690"/>
                  </a:cubicBezTo>
                  <a:cubicBezTo>
                    <a:pt x="957580" y="429260"/>
                    <a:pt x="970280" y="410210"/>
                    <a:pt x="963930" y="403860"/>
                  </a:cubicBezTo>
                  <a:cubicBezTo>
                    <a:pt x="957580" y="398780"/>
                    <a:pt x="935990" y="407670"/>
                    <a:pt x="924560" y="406400"/>
                  </a:cubicBezTo>
                  <a:cubicBezTo>
                    <a:pt x="914400" y="406400"/>
                    <a:pt x="902970" y="398780"/>
                    <a:pt x="897890" y="400050"/>
                  </a:cubicBezTo>
                  <a:cubicBezTo>
                    <a:pt x="895350" y="401320"/>
                    <a:pt x="894080" y="406400"/>
                    <a:pt x="894080" y="406400"/>
                  </a:cubicBezTo>
                  <a:cubicBezTo>
                    <a:pt x="894080" y="406400"/>
                    <a:pt x="889000" y="410210"/>
                    <a:pt x="886460" y="412750"/>
                  </a:cubicBezTo>
                  <a:cubicBezTo>
                    <a:pt x="883920" y="414020"/>
                    <a:pt x="878840" y="417830"/>
                    <a:pt x="878840" y="417830"/>
                  </a:cubicBezTo>
                  <a:cubicBezTo>
                    <a:pt x="878840" y="419100"/>
                    <a:pt x="872490" y="421640"/>
                    <a:pt x="869950" y="422910"/>
                  </a:cubicBezTo>
                  <a:cubicBezTo>
                    <a:pt x="866140" y="424180"/>
                    <a:pt x="861060" y="426720"/>
                    <a:pt x="861060" y="426720"/>
                  </a:cubicBezTo>
                  <a:cubicBezTo>
                    <a:pt x="861060" y="426720"/>
                    <a:pt x="854710" y="427990"/>
                    <a:pt x="850900" y="427990"/>
                  </a:cubicBezTo>
                  <a:cubicBezTo>
                    <a:pt x="848360" y="429260"/>
                    <a:pt x="842010" y="429260"/>
                    <a:pt x="842010" y="429260"/>
                  </a:cubicBezTo>
                  <a:cubicBezTo>
                    <a:pt x="842010" y="429260"/>
                    <a:pt x="835660" y="429260"/>
                    <a:pt x="831850" y="429260"/>
                  </a:cubicBezTo>
                  <a:cubicBezTo>
                    <a:pt x="829310" y="429260"/>
                    <a:pt x="822960" y="429260"/>
                    <a:pt x="822960" y="429260"/>
                  </a:cubicBezTo>
                  <a:cubicBezTo>
                    <a:pt x="821690" y="429260"/>
                    <a:pt x="808990" y="425450"/>
                    <a:pt x="797560" y="422910"/>
                  </a:cubicBezTo>
                  <a:cubicBezTo>
                    <a:pt x="774700" y="416560"/>
                    <a:pt x="721360" y="392430"/>
                    <a:pt x="687070" y="393700"/>
                  </a:cubicBezTo>
                  <a:cubicBezTo>
                    <a:pt x="659130" y="393700"/>
                    <a:pt x="637540" y="410210"/>
                    <a:pt x="608330" y="415290"/>
                  </a:cubicBezTo>
                  <a:cubicBezTo>
                    <a:pt x="570230" y="422910"/>
                    <a:pt x="520700" y="429260"/>
                    <a:pt x="478790" y="427990"/>
                  </a:cubicBezTo>
                  <a:cubicBezTo>
                    <a:pt x="438150" y="427990"/>
                    <a:pt x="397510" y="424180"/>
                    <a:pt x="358140" y="416560"/>
                  </a:cubicBezTo>
                  <a:cubicBezTo>
                    <a:pt x="318770" y="408940"/>
                    <a:pt x="264160" y="400050"/>
                    <a:pt x="242570" y="383540"/>
                  </a:cubicBezTo>
                  <a:cubicBezTo>
                    <a:pt x="231140" y="373380"/>
                    <a:pt x="237490" y="354330"/>
                    <a:pt x="224790" y="347980"/>
                  </a:cubicBezTo>
                  <a:cubicBezTo>
                    <a:pt x="203200" y="336550"/>
                    <a:pt x="135890" y="373380"/>
                    <a:pt x="101600" y="359410"/>
                  </a:cubicBezTo>
                  <a:cubicBezTo>
                    <a:pt x="66040" y="342900"/>
                    <a:pt x="36830" y="289560"/>
                    <a:pt x="19050" y="250190"/>
                  </a:cubicBezTo>
                  <a:cubicBezTo>
                    <a:pt x="3810" y="213360"/>
                    <a:pt x="0" y="129540"/>
                    <a:pt x="0" y="129540"/>
                  </a:cubicBezTo>
                  <a:moveTo>
                    <a:pt x="1096010" y="354330"/>
                  </a:moveTo>
                  <a:cubicBezTo>
                    <a:pt x="1107440" y="433070"/>
                    <a:pt x="1123950" y="374650"/>
                    <a:pt x="1140460" y="365760"/>
                  </a:cubicBezTo>
                  <a:cubicBezTo>
                    <a:pt x="1153160" y="358140"/>
                    <a:pt x="1182370" y="368300"/>
                    <a:pt x="1182370" y="364490"/>
                  </a:cubicBezTo>
                  <a:cubicBezTo>
                    <a:pt x="1183640" y="361950"/>
                    <a:pt x="1169670" y="356870"/>
                    <a:pt x="1163320" y="351790"/>
                  </a:cubicBezTo>
                  <a:cubicBezTo>
                    <a:pt x="1155700" y="347980"/>
                    <a:pt x="1145540" y="341630"/>
                    <a:pt x="1140460" y="341630"/>
                  </a:cubicBezTo>
                  <a:cubicBezTo>
                    <a:pt x="1139190" y="341630"/>
                    <a:pt x="1139190" y="341630"/>
                    <a:pt x="1137920" y="341630"/>
                  </a:cubicBezTo>
                  <a:cubicBezTo>
                    <a:pt x="1132840" y="342900"/>
                    <a:pt x="1113790" y="341630"/>
                    <a:pt x="1111250" y="344170"/>
                  </a:cubicBezTo>
                  <a:cubicBezTo>
                    <a:pt x="1109980" y="344170"/>
                    <a:pt x="1111250" y="345440"/>
                    <a:pt x="1111250" y="345440"/>
                  </a:cubicBezTo>
                  <a:cubicBezTo>
                    <a:pt x="1109980" y="347980"/>
                    <a:pt x="1096010" y="354330"/>
                    <a:pt x="1096010" y="3543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8062744" y="4693275"/>
            <a:ext cx="1738312" cy="459105"/>
            <a:chOff x="0" y="0"/>
            <a:chExt cx="2317750" cy="612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43180"/>
              <a:ext cx="2216150" cy="527050"/>
            </a:xfrm>
            <a:custGeom>
              <a:avLst/>
              <a:gdLst/>
              <a:ahLst/>
              <a:cxnLst/>
              <a:rect r="r" b="b" t="t" l="l"/>
              <a:pathLst>
                <a:path h="527050" w="2216150">
                  <a:moveTo>
                    <a:pt x="0" y="160020"/>
                  </a:moveTo>
                  <a:cubicBezTo>
                    <a:pt x="116840" y="92710"/>
                    <a:pt x="151130" y="95250"/>
                    <a:pt x="186690" y="95250"/>
                  </a:cubicBezTo>
                  <a:cubicBezTo>
                    <a:pt x="227330" y="95250"/>
                    <a:pt x="287020" y="97790"/>
                    <a:pt x="314960" y="105410"/>
                  </a:cubicBezTo>
                  <a:cubicBezTo>
                    <a:pt x="328930" y="110490"/>
                    <a:pt x="332740" y="120650"/>
                    <a:pt x="345440" y="121920"/>
                  </a:cubicBezTo>
                  <a:cubicBezTo>
                    <a:pt x="365760" y="125730"/>
                    <a:pt x="397510" y="113030"/>
                    <a:pt x="427990" y="110490"/>
                  </a:cubicBezTo>
                  <a:cubicBezTo>
                    <a:pt x="464820" y="106680"/>
                    <a:pt x="513080" y="105410"/>
                    <a:pt x="552450" y="104140"/>
                  </a:cubicBezTo>
                  <a:cubicBezTo>
                    <a:pt x="586740" y="102870"/>
                    <a:pt x="617220" y="101600"/>
                    <a:pt x="648970" y="101600"/>
                  </a:cubicBezTo>
                  <a:cubicBezTo>
                    <a:pt x="680720" y="100330"/>
                    <a:pt x="709930" y="100330"/>
                    <a:pt x="740410" y="100330"/>
                  </a:cubicBezTo>
                  <a:cubicBezTo>
                    <a:pt x="770890" y="99060"/>
                    <a:pt x="812800" y="96520"/>
                    <a:pt x="830580" y="96520"/>
                  </a:cubicBezTo>
                  <a:cubicBezTo>
                    <a:pt x="839470" y="97790"/>
                    <a:pt x="840740" y="99060"/>
                    <a:pt x="848360" y="99060"/>
                  </a:cubicBezTo>
                  <a:cubicBezTo>
                    <a:pt x="867410" y="97790"/>
                    <a:pt x="914400" y="81280"/>
                    <a:pt x="937260" y="77470"/>
                  </a:cubicBezTo>
                  <a:cubicBezTo>
                    <a:pt x="949960" y="74930"/>
                    <a:pt x="965200" y="78740"/>
                    <a:pt x="969010" y="73660"/>
                  </a:cubicBezTo>
                  <a:cubicBezTo>
                    <a:pt x="972820" y="68580"/>
                    <a:pt x="960120" y="54610"/>
                    <a:pt x="963930" y="45720"/>
                  </a:cubicBezTo>
                  <a:cubicBezTo>
                    <a:pt x="971550" y="31750"/>
                    <a:pt x="1008380" y="15240"/>
                    <a:pt x="1035050" y="7620"/>
                  </a:cubicBezTo>
                  <a:cubicBezTo>
                    <a:pt x="1068070" y="0"/>
                    <a:pt x="1111250" y="6350"/>
                    <a:pt x="1146810" y="7620"/>
                  </a:cubicBezTo>
                  <a:cubicBezTo>
                    <a:pt x="1179830" y="8890"/>
                    <a:pt x="1207770" y="12700"/>
                    <a:pt x="1243330" y="15240"/>
                  </a:cubicBezTo>
                  <a:cubicBezTo>
                    <a:pt x="1285240" y="19050"/>
                    <a:pt x="1336040" y="22860"/>
                    <a:pt x="1383030" y="29210"/>
                  </a:cubicBezTo>
                  <a:cubicBezTo>
                    <a:pt x="1433830" y="35560"/>
                    <a:pt x="1507490" y="46990"/>
                    <a:pt x="1539240" y="53340"/>
                  </a:cubicBezTo>
                  <a:cubicBezTo>
                    <a:pt x="1551940" y="55880"/>
                    <a:pt x="1557020" y="60960"/>
                    <a:pt x="1568450" y="59690"/>
                  </a:cubicBezTo>
                  <a:cubicBezTo>
                    <a:pt x="1583690" y="58420"/>
                    <a:pt x="1600200" y="39370"/>
                    <a:pt x="1623060" y="36830"/>
                  </a:cubicBezTo>
                  <a:cubicBezTo>
                    <a:pt x="1661160" y="31750"/>
                    <a:pt x="1734820" y="48260"/>
                    <a:pt x="1779270" y="58420"/>
                  </a:cubicBezTo>
                  <a:cubicBezTo>
                    <a:pt x="1814830" y="64770"/>
                    <a:pt x="1840230" y="74930"/>
                    <a:pt x="1870710" y="83820"/>
                  </a:cubicBezTo>
                  <a:cubicBezTo>
                    <a:pt x="1902460" y="92710"/>
                    <a:pt x="1936750" y="107950"/>
                    <a:pt x="1968500" y="110490"/>
                  </a:cubicBezTo>
                  <a:cubicBezTo>
                    <a:pt x="1996440" y="113030"/>
                    <a:pt x="2024380" y="104140"/>
                    <a:pt x="2051050" y="100330"/>
                  </a:cubicBezTo>
                  <a:cubicBezTo>
                    <a:pt x="2075180" y="97790"/>
                    <a:pt x="2108200" y="92710"/>
                    <a:pt x="2120900" y="91440"/>
                  </a:cubicBezTo>
                  <a:cubicBezTo>
                    <a:pt x="2125980" y="91440"/>
                    <a:pt x="2127250" y="91440"/>
                    <a:pt x="2131060" y="91440"/>
                  </a:cubicBezTo>
                  <a:cubicBezTo>
                    <a:pt x="2133600" y="91440"/>
                    <a:pt x="2139950" y="90170"/>
                    <a:pt x="2141220" y="90170"/>
                  </a:cubicBezTo>
                  <a:cubicBezTo>
                    <a:pt x="2141220" y="90170"/>
                    <a:pt x="2147570" y="91440"/>
                    <a:pt x="2150110" y="92710"/>
                  </a:cubicBezTo>
                  <a:cubicBezTo>
                    <a:pt x="2153920" y="92710"/>
                    <a:pt x="2160270" y="93980"/>
                    <a:pt x="2160270" y="93980"/>
                  </a:cubicBezTo>
                  <a:cubicBezTo>
                    <a:pt x="2160270" y="93980"/>
                    <a:pt x="2165350" y="97790"/>
                    <a:pt x="2169160" y="99060"/>
                  </a:cubicBezTo>
                  <a:cubicBezTo>
                    <a:pt x="2171700" y="100330"/>
                    <a:pt x="2178050" y="102870"/>
                    <a:pt x="2178050" y="102870"/>
                  </a:cubicBezTo>
                  <a:cubicBezTo>
                    <a:pt x="2178050" y="102870"/>
                    <a:pt x="2183130" y="106680"/>
                    <a:pt x="2185670" y="109220"/>
                  </a:cubicBezTo>
                  <a:cubicBezTo>
                    <a:pt x="2188210" y="111760"/>
                    <a:pt x="2193290" y="115570"/>
                    <a:pt x="2193290" y="115570"/>
                  </a:cubicBezTo>
                  <a:cubicBezTo>
                    <a:pt x="2193290" y="115570"/>
                    <a:pt x="2197100" y="120650"/>
                    <a:pt x="2198370" y="123190"/>
                  </a:cubicBezTo>
                  <a:cubicBezTo>
                    <a:pt x="2200910" y="125730"/>
                    <a:pt x="2204720" y="130810"/>
                    <a:pt x="2204720" y="130810"/>
                  </a:cubicBezTo>
                  <a:cubicBezTo>
                    <a:pt x="2204720" y="130810"/>
                    <a:pt x="2207260" y="137160"/>
                    <a:pt x="2208530" y="139700"/>
                  </a:cubicBezTo>
                  <a:cubicBezTo>
                    <a:pt x="2209800" y="143510"/>
                    <a:pt x="2212340" y="148590"/>
                    <a:pt x="2212340" y="149860"/>
                  </a:cubicBezTo>
                  <a:cubicBezTo>
                    <a:pt x="2212340" y="149860"/>
                    <a:pt x="2213610" y="156210"/>
                    <a:pt x="2213610" y="158750"/>
                  </a:cubicBezTo>
                  <a:cubicBezTo>
                    <a:pt x="2214880" y="162560"/>
                    <a:pt x="2216150" y="168910"/>
                    <a:pt x="2216150" y="168910"/>
                  </a:cubicBezTo>
                  <a:cubicBezTo>
                    <a:pt x="2216150" y="168910"/>
                    <a:pt x="2214880" y="175260"/>
                    <a:pt x="2214880" y="179070"/>
                  </a:cubicBezTo>
                  <a:cubicBezTo>
                    <a:pt x="2214880" y="181610"/>
                    <a:pt x="2213610" y="187960"/>
                    <a:pt x="2213610" y="187960"/>
                  </a:cubicBezTo>
                  <a:cubicBezTo>
                    <a:pt x="2213610" y="187960"/>
                    <a:pt x="2212340" y="194310"/>
                    <a:pt x="2211070" y="198120"/>
                  </a:cubicBezTo>
                  <a:cubicBezTo>
                    <a:pt x="2209800" y="200660"/>
                    <a:pt x="2207260" y="207010"/>
                    <a:pt x="2207260" y="207010"/>
                  </a:cubicBezTo>
                  <a:cubicBezTo>
                    <a:pt x="2207260" y="207010"/>
                    <a:pt x="2204720" y="212090"/>
                    <a:pt x="2202180" y="214630"/>
                  </a:cubicBezTo>
                  <a:cubicBezTo>
                    <a:pt x="2200910" y="218440"/>
                    <a:pt x="2197100" y="223520"/>
                    <a:pt x="2197100" y="223520"/>
                  </a:cubicBezTo>
                  <a:cubicBezTo>
                    <a:pt x="2197100" y="223520"/>
                    <a:pt x="2192020" y="228600"/>
                    <a:pt x="2189480" y="229870"/>
                  </a:cubicBezTo>
                  <a:cubicBezTo>
                    <a:pt x="2188210" y="232410"/>
                    <a:pt x="2183130" y="237490"/>
                    <a:pt x="2183130" y="237490"/>
                  </a:cubicBezTo>
                  <a:cubicBezTo>
                    <a:pt x="2183130" y="237490"/>
                    <a:pt x="2176780" y="240030"/>
                    <a:pt x="2174240" y="242570"/>
                  </a:cubicBezTo>
                  <a:cubicBezTo>
                    <a:pt x="2171700" y="243840"/>
                    <a:pt x="2166620" y="246380"/>
                    <a:pt x="2165350" y="246380"/>
                  </a:cubicBezTo>
                  <a:cubicBezTo>
                    <a:pt x="2165350" y="246380"/>
                    <a:pt x="2159000" y="248920"/>
                    <a:pt x="2156460" y="250190"/>
                  </a:cubicBezTo>
                  <a:cubicBezTo>
                    <a:pt x="2152650" y="250190"/>
                    <a:pt x="2147570" y="252730"/>
                    <a:pt x="2147570" y="252730"/>
                  </a:cubicBezTo>
                  <a:cubicBezTo>
                    <a:pt x="2146300" y="252730"/>
                    <a:pt x="2100580" y="285750"/>
                    <a:pt x="2076450" y="306070"/>
                  </a:cubicBezTo>
                  <a:cubicBezTo>
                    <a:pt x="2047240" y="327660"/>
                    <a:pt x="2019300" y="372110"/>
                    <a:pt x="1987550" y="382270"/>
                  </a:cubicBezTo>
                  <a:cubicBezTo>
                    <a:pt x="1962150" y="389890"/>
                    <a:pt x="1929130" y="378460"/>
                    <a:pt x="1906270" y="373380"/>
                  </a:cubicBezTo>
                  <a:cubicBezTo>
                    <a:pt x="1888490" y="369570"/>
                    <a:pt x="1878330" y="361950"/>
                    <a:pt x="1860550" y="359410"/>
                  </a:cubicBezTo>
                  <a:cubicBezTo>
                    <a:pt x="1836420" y="356870"/>
                    <a:pt x="1802130" y="359410"/>
                    <a:pt x="1772920" y="360680"/>
                  </a:cubicBezTo>
                  <a:cubicBezTo>
                    <a:pt x="1746250" y="361950"/>
                    <a:pt x="1695450" y="368300"/>
                    <a:pt x="1695450" y="368300"/>
                  </a:cubicBezTo>
                  <a:cubicBezTo>
                    <a:pt x="1695450" y="368300"/>
                    <a:pt x="1687830" y="370840"/>
                    <a:pt x="1685290" y="370840"/>
                  </a:cubicBezTo>
                  <a:cubicBezTo>
                    <a:pt x="1681480" y="372110"/>
                    <a:pt x="1675130" y="373380"/>
                    <a:pt x="1675130" y="373380"/>
                  </a:cubicBezTo>
                  <a:cubicBezTo>
                    <a:pt x="1675130" y="373380"/>
                    <a:pt x="1667510" y="373380"/>
                    <a:pt x="1664970" y="373380"/>
                  </a:cubicBezTo>
                  <a:cubicBezTo>
                    <a:pt x="1661160" y="373380"/>
                    <a:pt x="1653540" y="373380"/>
                    <a:pt x="1653540" y="373380"/>
                  </a:cubicBezTo>
                  <a:cubicBezTo>
                    <a:pt x="1653540" y="373380"/>
                    <a:pt x="1647190" y="372110"/>
                    <a:pt x="1643380" y="370840"/>
                  </a:cubicBezTo>
                  <a:cubicBezTo>
                    <a:pt x="1640840" y="370840"/>
                    <a:pt x="1633220" y="368300"/>
                    <a:pt x="1633220" y="368300"/>
                  </a:cubicBezTo>
                  <a:cubicBezTo>
                    <a:pt x="1633220" y="368300"/>
                    <a:pt x="1625600" y="364490"/>
                    <a:pt x="1624330" y="364490"/>
                  </a:cubicBezTo>
                  <a:cubicBezTo>
                    <a:pt x="1624330" y="363220"/>
                    <a:pt x="1624330" y="363220"/>
                    <a:pt x="1623060" y="363220"/>
                  </a:cubicBezTo>
                  <a:cubicBezTo>
                    <a:pt x="1620520" y="363220"/>
                    <a:pt x="1614170" y="370840"/>
                    <a:pt x="1606550" y="374650"/>
                  </a:cubicBezTo>
                  <a:cubicBezTo>
                    <a:pt x="1590040" y="383540"/>
                    <a:pt x="1551940" y="397510"/>
                    <a:pt x="1530350" y="403860"/>
                  </a:cubicBezTo>
                  <a:cubicBezTo>
                    <a:pt x="1513840" y="408940"/>
                    <a:pt x="1494790" y="411480"/>
                    <a:pt x="1485900" y="414020"/>
                  </a:cubicBezTo>
                  <a:cubicBezTo>
                    <a:pt x="1480820" y="414020"/>
                    <a:pt x="1479550" y="414020"/>
                    <a:pt x="1475740" y="414020"/>
                  </a:cubicBezTo>
                  <a:cubicBezTo>
                    <a:pt x="1473200" y="415290"/>
                    <a:pt x="1465580" y="415290"/>
                    <a:pt x="1465580" y="415290"/>
                  </a:cubicBezTo>
                  <a:cubicBezTo>
                    <a:pt x="1465580" y="415290"/>
                    <a:pt x="1459230" y="415290"/>
                    <a:pt x="1456690" y="414020"/>
                  </a:cubicBezTo>
                  <a:cubicBezTo>
                    <a:pt x="1452880" y="414020"/>
                    <a:pt x="1446530" y="412750"/>
                    <a:pt x="1446530" y="412750"/>
                  </a:cubicBezTo>
                  <a:cubicBezTo>
                    <a:pt x="1446530" y="412750"/>
                    <a:pt x="1440180" y="410210"/>
                    <a:pt x="1437640" y="408940"/>
                  </a:cubicBezTo>
                  <a:cubicBezTo>
                    <a:pt x="1433830" y="407670"/>
                    <a:pt x="1428750" y="405130"/>
                    <a:pt x="1427480" y="405130"/>
                  </a:cubicBezTo>
                  <a:cubicBezTo>
                    <a:pt x="1427480" y="405130"/>
                    <a:pt x="1422400" y="401320"/>
                    <a:pt x="1419860" y="400050"/>
                  </a:cubicBezTo>
                  <a:cubicBezTo>
                    <a:pt x="1417320" y="397510"/>
                    <a:pt x="1412240" y="393700"/>
                    <a:pt x="1412240" y="393700"/>
                  </a:cubicBezTo>
                  <a:cubicBezTo>
                    <a:pt x="1412240" y="393700"/>
                    <a:pt x="1407160" y="388620"/>
                    <a:pt x="1405890" y="387350"/>
                  </a:cubicBezTo>
                  <a:cubicBezTo>
                    <a:pt x="1403350" y="384810"/>
                    <a:pt x="1399540" y="379730"/>
                    <a:pt x="1399540" y="379730"/>
                  </a:cubicBezTo>
                  <a:cubicBezTo>
                    <a:pt x="1398270" y="379730"/>
                    <a:pt x="1395730" y="373380"/>
                    <a:pt x="1394460" y="370840"/>
                  </a:cubicBezTo>
                  <a:cubicBezTo>
                    <a:pt x="1393190" y="367030"/>
                    <a:pt x="1390650" y="361950"/>
                    <a:pt x="1389380" y="361950"/>
                  </a:cubicBezTo>
                  <a:cubicBezTo>
                    <a:pt x="1389380" y="361950"/>
                    <a:pt x="1388110" y="354330"/>
                    <a:pt x="1388110" y="351790"/>
                  </a:cubicBezTo>
                  <a:cubicBezTo>
                    <a:pt x="1386840" y="350520"/>
                    <a:pt x="1388110" y="349250"/>
                    <a:pt x="1386840" y="347980"/>
                  </a:cubicBezTo>
                  <a:cubicBezTo>
                    <a:pt x="1379220" y="341630"/>
                    <a:pt x="1305560" y="350520"/>
                    <a:pt x="1262380" y="349250"/>
                  </a:cubicBezTo>
                  <a:cubicBezTo>
                    <a:pt x="1216660" y="347980"/>
                    <a:pt x="1164590" y="341630"/>
                    <a:pt x="1121410" y="340360"/>
                  </a:cubicBezTo>
                  <a:cubicBezTo>
                    <a:pt x="1083310" y="337820"/>
                    <a:pt x="1019810" y="332740"/>
                    <a:pt x="1016000" y="336550"/>
                  </a:cubicBezTo>
                  <a:cubicBezTo>
                    <a:pt x="1014730" y="337820"/>
                    <a:pt x="1016000" y="339090"/>
                    <a:pt x="1016000" y="339090"/>
                  </a:cubicBezTo>
                  <a:cubicBezTo>
                    <a:pt x="1016000" y="339090"/>
                    <a:pt x="1014730" y="345440"/>
                    <a:pt x="1014730" y="349250"/>
                  </a:cubicBezTo>
                  <a:cubicBezTo>
                    <a:pt x="1014730" y="351790"/>
                    <a:pt x="1013460" y="358140"/>
                    <a:pt x="1013460" y="358140"/>
                  </a:cubicBezTo>
                  <a:cubicBezTo>
                    <a:pt x="1013460" y="358140"/>
                    <a:pt x="1010920" y="363220"/>
                    <a:pt x="1009650" y="367030"/>
                  </a:cubicBezTo>
                  <a:cubicBezTo>
                    <a:pt x="1008380" y="369570"/>
                    <a:pt x="1007110" y="374650"/>
                    <a:pt x="1007110" y="374650"/>
                  </a:cubicBezTo>
                  <a:cubicBezTo>
                    <a:pt x="1007110" y="374650"/>
                    <a:pt x="1003300" y="379730"/>
                    <a:pt x="1000760" y="382270"/>
                  </a:cubicBezTo>
                  <a:cubicBezTo>
                    <a:pt x="999490" y="384810"/>
                    <a:pt x="995680" y="389890"/>
                    <a:pt x="995680" y="389890"/>
                  </a:cubicBezTo>
                  <a:cubicBezTo>
                    <a:pt x="995680" y="389890"/>
                    <a:pt x="990600" y="393700"/>
                    <a:pt x="988060" y="396240"/>
                  </a:cubicBezTo>
                  <a:cubicBezTo>
                    <a:pt x="986790" y="397510"/>
                    <a:pt x="981710" y="402590"/>
                    <a:pt x="981710" y="402590"/>
                  </a:cubicBezTo>
                  <a:cubicBezTo>
                    <a:pt x="981710" y="402590"/>
                    <a:pt x="976630" y="405130"/>
                    <a:pt x="972820" y="406400"/>
                  </a:cubicBezTo>
                  <a:cubicBezTo>
                    <a:pt x="970280" y="407670"/>
                    <a:pt x="965200" y="410210"/>
                    <a:pt x="965200" y="410210"/>
                  </a:cubicBezTo>
                  <a:cubicBezTo>
                    <a:pt x="965200" y="410210"/>
                    <a:pt x="958850" y="411480"/>
                    <a:pt x="956310" y="412750"/>
                  </a:cubicBezTo>
                  <a:cubicBezTo>
                    <a:pt x="952500" y="412750"/>
                    <a:pt x="947420" y="414020"/>
                    <a:pt x="947420" y="414020"/>
                  </a:cubicBezTo>
                  <a:cubicBezTo>
                    <a:pt x="946150" y="414020"/>
                    <a:pt x="941070" y="414020"/>
                    <a:pt x="937260" y="414020"/>
                  </a:cubicBezTo>
                  <a:cubicBezTo>
                    <a:pt x="934720" y="414020"/>
                    <a:pt x="928370" y="414020"/>
                    <a:pt x="928370" y="414020"/>
                  </a:cubicBezTo>
                  <a:cubicBezTo>
                    <a:pt x="928370" y="414020"/>
                    <a:pt x="862330" y="405130"/>
                    <a:pt x="833120" y="398780"/>
                  </a:cubicBezTo>
                  <a:cubicBezTo>
                    <a:pt x="806450" y="393700"/>
                    <a:pt x="760730" y="377190"/>
                    <a:pt x="759460" y="381000"/>
                  </a:cubicBezTo>
                  <a:cubicBezTo>
                    <a:pt x="758190" y="382270"/>
                    <a:pt x="769620" y="384810"/>
                    <a:pt x="772160" y="391160"/>
                  </a:cubicBezTo>
                  <a:cubicBezTo>
                    <a:pt x="777240" y="407670"/>
                    <a:pt x="765810" y="480060"/>
                    <a:pt x="740410" y="501650"/>
                  </a:cubicBezTo>
                  <a:cubicBezTo>
                    <a:pt x="709930" y="527050"/>
                    <a:pt x="631190" y="520700"/>
                    <a:pt x="588010" y="516890"/>
                  </a:cubicBezTo>
                  <a:cubicBezTo>
                    <a:pt x="554990" y="514350"/>
                    <a:pt x="530860" y="508000"/>
                    <a:pt x="502920" y="492760"/>
                  </a:cubicBezTo>
                  <a:cubicBezTo>
                    <a:pt x="467360" y="473710"/>
                    <a:pt x="416560" y="435610"/>
                    <a:pt x="394970" y="401320"/>
                  </a:cubicBezTo>
                  <a:cubicBezTo>
                    <a:pt x="377190" y="373380"/>
                    <a:pt x="391160" y="323850"/>
                    <a:pt x="370840" y="308610"/>
                  </a:cubicBezTo>
                  <a:cubicBezTo>
                    <a:pt x="349250" y="293370"/>
                    <a:pt x="295910" y="318770"/>
                    <a:pt x="271780" y="311150"/>
                  </a:cubicBezTo>
                  <a:cubicBezTo>
                    <a:pt x="254000" y="304800"/>
                    <a:pt x="241300" y="283210"/>
                    <a:pt x="231140" y="280670"/>
                  </a:cubicBezTo>
                  <a:cubicBezTo>
                    <a:pt x="226060" y="278130"/>
                    <a:pt x="223520" y="280670"/>
                    <a:pt x="217170" y="280670"/>
                  </a:cubicBezTo>
                  <a:cubicBezTo>
                    <a:pt x="200660" y="280670"/>
                    <a:pt x="161290" y="283210"/>
                    <a:pt x="133350" y="281940"/>
                  </a:cubicBezTo>
                  <a:cubicBezTo>
                    <a:pt x="101600" y="280670"/>
                    <a:pt x="59690" y="288290"/>
                    <a:pt x="38100" y="270510"/>
                  </a:cubicBezTo>
                  <a:cubicBezTo>
                    <a:pt x="13970" y="250190"/>
                    <a:pt x="0" y="160020"/>
                    <a:pt x="0" y="1600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1917511" y="4630410"/>
            <a:ext cx="990600" cy="462915"/>
            <a:chOff x="0" y="0"/>
            <a:chExt cx="1320800" cy="6172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6990" y="38100"/>
              <a:ext cx="1224280" cy="529590"/>
            </a:xfrm>
            <a:custGeom>
              <a:avLst/>
              <a:gdLst/>
              <a:ahLst/>
              <a:cxnLst/>
              <a:rect r="r" b="b" t="t" l="l"/>
              <a:pathLst>
                <a:path h="529590" w="1224280">
                  <a:moveTo>
                    <a:pt x="252730" y="405130"/>
                  </a:moveTo>
                  <a:cubicBezTo>
                    <a:pt x="134620" y="356870"/>
                    <a:pt x="80010" y="355600"/>
                    <a:pt x="54610" y="345440"/>
                  </a:cubicBezTo>
                  <a:cubicBezTo>
                    <a:pt x="40640" y="339090"/>
                    <a:pt x="31750" y="334010"/>
                    <a:pt x="24130" y="323850"/>
                  </a:cubicBezTo>
                  <a:cubicBezTo>
                    <a:pt x="13970" y="311150"/>
                    <a:pt x="5080" y="288290"/>
                    <a:pt x="3810" y="271780"/>
                  </a:cubicBezTo>
                  <a:cubicBezTo>
                    <a:pt x="2540" y="259080"/>
                    <a:pt x="6350" y="246380"/>
                    <a:pt x="12700" y="234950"/>
                  </a:cubicBezTo>
                  <a:cubicBezTo>
                    <a:pt x="17780" y="224790"/>
                    <a:pt x="25400" y="214630"/>
                    <a:pt x="36830" y="207010"/>
                  </a:cubicBezTo>
                  <a:cubicBezTo>
                    <a:pt x="50800" y="199390"/>
                    <a:pt x="66040" y="193040"/>
                    <a:pt x="91440" y="193040"/>
                  </a:cubicBezTo>
                  <a:cubicBezTo>
                    <a:pt x="153670" y="194310"/>
                    <a:pt x="361950" y="248920"/>
                    <a:pt x="411480" y="284480"/>
                  </a:cubicBezTo>
                  <a:cubicBezTo>
                    <a:pt x="431800" y="299720"/>
                    <a:pt x="439420" y="314960"/>
                    <a:pt x="444500" y="332740"/>
                  </a:cubicBezTo>
                  <a:cubicBezTo>
                    <a:pt x="448310" y="349250"/>
                    <a:pt x="445770" y="373380"/>
                    <a:pt x="436880" y="389890"/>
                  </a:cubicBezTo>
                  <a:cubicBezTo>
                    <a:pt x="429260" y="405130"/>
                    <a:pt x="416560" y="416560"/>
                    <a:pt x="393700" y="427990"/>
                  </a:cubicBezTo>
                  <a:cubicBezTo>
                    <a:pt x="349250" y="450850"/>
                    <a:pt x="226060" y="473710"/>
                    <a:pt x="165100" y="477520"/>
                  </a:cubicBezTo>
                  <a:cubicBezTo>
                    <a:pt x="125730" y="480060"/>
                    <a:pt x="91440" y="483870"/>
                    <a:pt x="66040" y="468630"/>
                  </a:cubicBezTo>
                  <a:cubicBezTo>
                    <a:pt x="39370" y="453390"/>
                    <a:pt x="19050" y="417830"/>
                    <a:pt x="10160" y="388620"/>
                  </a:cubicBezTo>
                  <a:cubicBezTo>
                    <a:pt x="2540" y="358140"/>
                    <a:pt x="8890" y="320040"/>
                    <a:pt x="19050" y="287020"/>
                  </a:cubicBezTo>
                  <a:cubicBezTo>
                    <a:pt x="30480" y="251460"/>
                    <a:pt x="52070" y="214630"/>
                    <a:pt x="76200" y="186690"/>
                  </a:cubicBezTo>
                  <a:cubicBezTo>
                    <a:pt x="100330" y="157480"/>
                    <a:pt x="134620" y="132080"/>
                    <a:pt x="162560" y="113030"/>
                  </a:cubicBezTo>
                  <a:cubicBezTo>
                    <a:pt x="186690" y="96520"/>
                    <a:pt x="204470" y="81280"/>
                    <a:pt x="231140" y="77470"/>
                  </a:cubicBezTo>
                  <a:cubicBezTo>
                    <a:pt x="265430" y="71120"/>
                    <a:pt x="326390" y="76200"/>
                    <a:pt x="351790" y="99060"/>
                  </a:cubicBezTo>
                  <a:cubicBezTo>
                    <a:pt x="373380" y="118110"/>
                    <a:pt x="378460" y="157480"/>
                    <a:pt x="379730" y="193040"/>
                  </a:cubicBezTo>
                  <a:cubicBezTo>
                    <a:pt x="381000" y="240030"/>
                    <a:pt x="359410" y="312420"/>
                    <a:pt x="342900" y="354330"/>
                  </a:cubicBezTo>
                  <a:cubicBezTo>
                    <a:pt x="331470" y="383540"/>
                    <a:pt x="325120" y="408940"/>
                    <a:pt x="303530" y="424180"/>
                  </a:cubicBezTo>
                  <a:cubicBezTo>
                    <a:pt x="278130" y="440690"/>
                    <a:pt x="215900" y="452120"/>
                    <a:pt x="189230" y="436880"/>
                  </a:cubicBezTo>
                  <a:cubicBezTo>
                    <a:pt x="162560" y="421640"/>
                    <a:pt x="143510" y="363220"/>
                    <a:pt x="146050" y="328930"/>
                  </a:cubicBezTo>
                  <a:cubicBezTo>
                    <a:pt x="149860" y="294640"/>
                    <a:pt x="180340" y="252730"/>
                    <a:pt x="207010" y="231140"/>
                  </a:cubicBezTo>
                  <a:cubicBezTo>
                    <a:pt x="229870" y="210820"/>
                    <a:pt x="257810" y="200660"/>
                    <a:pt x="288290" y="196850"/>
                  </a:cubicBezTo>
                  <a:cubicBezTo>
                    <a:pt x="322580" y="191770"/>
                    <a:pt x="367030" y="199390"/>
                    <a:pt x="401320" y="210820"/>
                  </a:cubicBezTo>
                  <a:cubicBezTo>
                    <a:pt x="434340" y="219710"/>
                    <a:pt x="461010" y="236220"/>
                    <a:pt x="490220" y="255270"/>
                  </a:cubicBezTo>
                  <a:cubicBezTo>
                    <a:pt x="521970" y="276860"/>
                    <a:pt x="562610" y="307340"/>
                    <a:pt x="586740" y="335280"/>
                  </a:cubicBezTo>
                  <a:cubicBezTo>
                    <a:pt x="605790" y="359410"/>
                    <a:pt x="622300" y="388620"/>
                    <a:pt x="629920" y="408940"/>
                  </a:cubicBezTo>
                  <a:cubicBezTo>
                    <a:pt x="635000" y="424180"/>
                    <a:pt x="638810" y="435610"/>
                    <a:pt x="637540" y="449580"/>
                  </a:cubicBezTo>
                  <a:cubicBezTo>
                    <a:pt x="635000" y="466090"/>
                    <a:pt x="623570" y="490220"/>
                    <a:pt x="612140" y="502920"/>
                  </a:cubicBezTo>
                  <a:cubicBezTo>
                    <a:pt x="603250" y="514350"/>
                    <a:pt x="590550" y="520700"/>
                    <a:pt x="577850" y="524510"/>
                  </a:cubicBezTo>
                  <a:cubicBezTo>
                    <a:pt x="565150" y="528320"/>
                    <a:pt x="551180" y="529590"/>
                    <a:pt x="538480" y="527050"/>
                  </a:cubicBezTo>
                  <a:cubicBezTo>
                    <a:pt x="520700" y="521970"/>
                    <a:pt x="502920" y="513080"/>
                    <a:pt x="486410" y="495300"/>
                  </a:cubicBezTo>
                  <a:cubicBezTo>
                    <a:pt x="462280" y="468630"/>
                    <a:pt x="436880" y="407670"/>
                    <a:pt x="422910" y="367030"/>
                  </a:cubicBezTo>
                  <a:cubicBezTo>
                    <a:pt x="411480" y="334010"/>
                    <a:pt x="405130" y="303530"/>
                    <a:pt x="403860" y="270510"/>
                  </a:cubicBezTo>
                  <a:cubicBezTo>
                    <a:pt x="402590" y="238760"/>
                    <a:pt x="407670" y="204470"/>
                    <a:pt x="415290" y="173990"/>
                  </a:cubicBezTo>
                  <a:cubicBezTo>
                    <a:pt x="421640" y="144780"/>
                    <a:pt x="425450" y="115570"/>
                    <a:pt x="447040" y="92710"/>
                  </a:cubicBezTo>
                  <a:cubicBezTo>
                    <a:pt x="477520" y="58420"/>
                    <a:pt x="570230" y="0"/>
                    <a:pt x="605790" y="12700"/>
                  </a:cubicBezTo>
                  <a:cubicBezTo>
                    <a:pt x="635000" y="22860"/>
                    <a:pt x="648970" y="86360"/>
                    <a:pt x="656590" y="125730"/>
                  </a:cubicBezTo>
                  <a:cubicBezTo>
                    <a:pt x="664210" y="165100"/>
                    <a:pt x="657860" y="204470"/>
                    <a:pt x="654050" y="250190"/>
                  </a:cubicBezTo>
                  <a:cubicBezTo>
                    <a:pt x="648970" y="308610"/>
                    <a:pt x="650240" y="403860"/>
                    <a:pt x="623570" y="448310"/>
                  </a:cubicBezTo>
                  <a:cubicBezTo>
                    <a:pt x="603250" y="481330"/>
                    <a:pt x="563880" y="513080"/>
                    <a:pt x="534670" y="511810"/>
                  </a:cubicBezTo>
                  <a:cubicBezTo>
                    <a:pt x="501650" y="509270"/>
                    <a:pt x="452120" y="455930"/>
                    <a:pt x="435610" y="416560"/>
                  </a:cubicBezTo>
                  <a:cubicBezTo>
                    <a:pt x="417830" y="374650"/>
                    <a:pt x="434340" y="308610"/>
                    <a:pt x="436880" y="265430"/>
                  </a:cubicBezTo>
                  <a:cubicBezTo>
                    <a:pt x="439420" y="229870"/>
                    <a:pt x="430530" y="199390"/>
                    <a:pt x="448310" y="172720"/>
                  </a:cubicBezTo>
                  <a:cubicBezTo>
                    <a:pt x="469900" y="137160"/>
                    <a:pt x="543560" y="83820"/>
                    <a:pt x="577850" y="88900"/>
                  </a:cubicBezTo>
                  <a:cubicBezTo>
                    <a:pt x="604520" y="91440"/>
                    <a:pt x="621030" y="123190"/>
                    <a:pt x="641350" y="153670"/>
                  </a:cubicBezTo>
                  <a:cubicBezTo>
                    <a:pt x="670560" y="198120"/>
                    <a:pt x="735330" y="327660"/>
                    <a:pt x="720090" y="345440"/>
                  </a:cubicBezTo>
                  <a:cubicBezTo>
                    <a:pt x="709930" y="355600"/>
                    <a:pt x="646430" y="336550"/>
                    <a:pt x="642620" y="322580"/>
                  </a:cubicBezTo>
                  <a:cubicBezTo>
                    <a:pt x="637540" y="308610"/>
                    <a:pt x="666750" y="283210"/>
                    <a:pt x="693420" y="262890"/>
                  </a:cubicBezTo>
                  <a:cubicBezTo>
                    <a:pt x="742950" y="223520"/>
                    <a:pt x="869950" y="140970"/>
                    <a:pt x="946150" y="135890"/>
                  </a:cubicBezTo>
                  <a:cubicBezTo>
                    <a:pt x="1005840" y="132080"/>
                    <a:pt x="1097280" y="161290"/>
                    <a:pt x="1108710" y="190500"/>
                  </a:cubicBezTo>
                  <a:cubicBezTo>
                    <a:pt x="1116330" y="210820"/>
                    <a:pt x="1090930" y="245110"/>
                    <a:pt x="1066800" y="267970"/>
                  </a:cubicBezTo>
                  <a:cubicBezTo>
                    <a:pt x="1031240" y="302260"/>
                    <a:pt x="887730" y="341630"/>
                    <a:pt x="889000" y="349250"/>
                  </a:cubicBezTo>
                  <a:cubicBezTo>
                    <a:pt x="890270" y="351790"/>
                    <a:pt x="910590" y="344170"/>
                    <a:pt x="914400" y="347980"/>
                  </a:cubicBezTo>
                  <a:cubicBezTo>
                    <a:pt x="918210" y="351790"/>
                    <a:pt x="916940" y="360680"/>
                    <a:pt x="915670" y="368300"/>
                  </a:cubicBezTo>
                  <a:cubicBezTo>
                    <a:pt x="911860" y="382270"/>
                    <a:pt x="902970" y="408940"/>
                    <a:pt x="889000" y="420370"/>
                  </a:cubicBezTo>
                  <a:cubicBezTo>
                    <a:pt x="871220" y="434340"/>
                    <a:pt x="835660" y="444500"/>
                    <a:pt x="814070" y="440690"/>
                  </a:cubicBezTo>
                  <a:cubicBezTo>
                    <a:pt x="795020" y="436880"/>
                    <a:pt x="779780" y="424180"/>
                    <a:pt x="764540" y="407670"/>
                  </a:cubicBezTo>
                  <a:cubicBezTo>
                    <a:pt x="744220" y="383540"/>
                    <a:pt x="726440" y="339090"/>
                    <a:pt x="715010" y="300990"/>
                  </a:cubicBezTo>
                  <a:cubicBezTo>
                    <a:pt x="702310" y="261620"/>
                    <a:pt x="684530" y="210820"/>
                    <a:pt x="694690" y="177800"/>
                  </a:cubicBezTo>
                  <a:cubicBezTo>
                    <a:pt x="702310" y="151130"/>
                    <a:pt x="727710" y="124460"/>
                    <a:pt x="754380" y="114300"/>
                  </a:cubicBezTo>
                  <a:cubicBezTo>
                    <a:pt x="786130" y="102870"/>
                    <a:pt x="842010" y="119380"/>
                    <a:pt x="880110" y="128270"/>
                  </a:cubicBezTo>
                  <a:cubicBezTo>
                    <a:pt x="911860" y="137160"/>
                    <a:pt x="941070" y="148590"/>
                    <a:pt x="969010" y="163830"/>
                  </a:cubicBezTo>
                  <a:cubicBezTo>
                    <a:pt x="995680" y="179070"/>
                    <a:pt x="1021080" y="196850"/>
                    <a:pt x="1041400" y="219710"/>
                  </a:cubicBezTo>
                  <a:cubicBezTo>
                    <a:pt x="1064260" y="243840"/>
                    <a:pt x="1096010" y="279400"/>
                    <a:pt x="1098550" y="311150"/>
                  </a:cubicBezTo>
                  <a:cubicBezTo>
                    <a:pt x="1099820" y="344170"/>
                    <a:pt x="1074420" y="396240"/>
                    <a:pt x="1051560" y="414020"/>
                  </a:cubicBezTo>
                  <a:cubicBezTo>
                    <a:pt x="1033780" y="426720"/>
                    <a:pt x="1004570" y="425450"/>
                    <a:pt x="986790" y="421640"/>
                  </a:cubicBezTo>
                  <a:cubicBezTo>
                    <a:pt x="972820" y="419100"/>
                    <a:pt x="960120" y="412750"/>
                    <a:pt x="949960" y="403860"/>
                  </a:cubicBezTo>
                  <a:cubicBezTo>
                    <a:pt x="939800" y="394970"/>
                    <a:pt x="930910" y="382270"/>
                    <a:pt x="925830" y="369570"/>
                  </a:cubicBezTo>
                  <a:cubicBezTo>
                    <a:pt x="922020" y="356870"/>
                    <a:pt x="919480" y="341630"/>
                    <a:pt x="920750" y="328930"/>
                  </a:cubicBezTo>
                  <a:cubicBezTo>
                    <a:pt x="922020" y="314960"/>
                    <a:pt x="925830" y="304800"/>
                    <a:pt x="934720" y="289560"/>
                  </a:cubicBezTo>
                  <a:cubicBezTo>
                    <a:pt x="953770" y="260350"/>
                    <a:pt x="1013460" y="189230"/>
                    <a:pt x="1047750" y="176530"/>
                  </a:cubicBezTo>
                  <a:cubicBezTo>
                    <a:pt x="1069340" y="168910"/>
                    <a:pt x="1092200" y="173990"/>
                    <a:pt x="1109980" y="182880"/>
                  </a:cubicBezTo>
                  <a:cubicBezTo>
                    <a:pt x="1126490" y="190500"/>
                    <a:pt x="1144270" y="209550"/>
                    <a:pt x="1151890" y="227330"/>
                  </a:cubicBezTo>
                  <a:cubicBezTo>
                    <a:pt x="1159510" y="245110"/>
                    <a:pt x="1158240" y="271780"/>
                    <a:pt x="1153160" y="289560"/>
                  </a:cubicBezTo>
                  <a:cubicBezTo>
                    <a:pt x="1149350" y="303530"/>
                    <a:pt x="1144270" y="311150"/>
                    <a:pt x="1131570" y="323850"/>
                  </a:cubicBezTo>
                  <a:cubicBezTo>
                    <a:pt x="1103630" y="351790"/>
                    <a:pt x="1022350" y="406400"/>
                    <a:pt x="981710" y="421640"/>
                  </a:cubicBezTo>
                  <a:cubicBezTo>
                    <a:pt x="957580" y="431800"/>
                    <a:pt x="939800" y="435610"/>
                    <a:pt x="920750" y="431800"/>
                  </a:cubicBezTo>
                  <a:cubicBezTo>
                    <a:pt x="901700" y="427990"/>
                    <a:pt x="878840" y="411480"/>
                    <a:pt x="867410" y="398780"/>
                  </a:cubicBezTo>
                  <a:cubicBezTo>
                    <a:pt x="858520" y="387350"/>
                    <a:pt x="853440" y="374650"/>
                    <a:pt x="852170" y="359410"/>
                  </a:cubicBezTo>
                  <a:cubicBezTo>
                    <a:pt x="849630" y="341630"/>
                    <a:pt x="855980" y="313690"/>
                    <a:pt x="864870" y="298450"/>
                  </a:cubicBezTo>
                  <a:cubicBezTo>
                    <a:pt x="871220" y="285750"/>
                    <a:pt x="881380" y="278130"/>
                    <a:pt x="895350" y="269240"/>
                  </a:cubicBezTo>
                  <a:cubicBezTo>
                    <a:pt x="915670" y="257810"/>
                    <a:pt x="953770" y="247650"/>
                    <a:pt x="982980" y="246380"/>
                  </a:cubicBezTo>
                  <a:cubicBezTo>
                    <a:pt x="1009650" y="243840"/>
                    <a:pt x="1046480" y="262890"/>
                    <a:pt x="1064260" y="256540"/>
                  </a:cubicBezTo>
                  <a:cubicBezTo>
                    <a:pt x="1075690" y="251460"/>
                    <a:pt x="1075690" y="236220"/>
                    <a:pt x="1087120" y="229870"/>
                  </a:cubicBezTo>
                  <a:cubicBezTo>
                    <a:pt x="1099820" y="220980"/>
                    <a:pt x="1122680" y="213360"/>
                    <a:pt x="1141730" y="215900"/>
                  </a:cubicBezTo>
                  <a:cubicBezTo>
                    <a:pt x="1164590" y="220980"/>
                    <a:pt x="1198880" y="242570"/>
                    <a:pt x="1211580" y="261620"/>
                  </a:cubicBezTo>
                  <a:cubicBezTo>
                    <a:pt x="1221740" y="278130"/>
                    <a:pt x="1224280" y="299720"/>
                    <a:pt x="1221740" y="317500"/>
                  </a:cubicBezTo>
                  <a:cubicBezTo>
                    <a:pt x="1219200" y="335280"/>
                    <a:pt x="1210310" y="356870"/>
                    <a:pt x="1195070" y="368300"/>
                  </a:cubicBezTo>
                  <a:cubicBezTo>
                    <a:pt x="1177290" y="383540"/>
                    <a:pt x="1139190" y="396240"/>
                    <a:pt x="1115060" y="391160"/>
                  </a:cubicBezTo>
                  <a:cubicBezTo>
                    <a:pt x="1092200" y="386080"/>
                    <a:pt x="1061720" y="359410"/>
                    <a:pt x="1051560" y="339090"/>
                  </a:cubicBezTo>
                  <a:cubicBezTo>
                    <a:pt x="1042670" y="321310"/>
                    <a:pt x="1042670" y="299720"/>
                    <a:pt x="1047750" y="281940"/>
                  </a:cubicBezTo>
                  <a:cubicBezTo>
                    <a:pt x="1052830" y="265430"/>
                    <a:pt x="1062990" y="245110"/>
                    <a:pt x="1079500" y="234950"/>
                  </a:cubicBezTo>
                  <a:cubicBezTo>
                    <a:pt x="1098550" y="222250"/>
                    <a:pt x="1137920" y="214630"/>
                    <a:pt x="1160780" y="219710"/>
                  </a:cubicBezTo>
                  <a:cubicBezTo>
                    <a:pt x="1179830" y="224790"/>
                    <a:pt x="1196340" y="238760"/>
                    <a:pt x="1206500" y="254000"/>
                  </a:cubicBezTo>
                  <a:cubicBezTo>
                    <a:pt x="1216660" y="269240"/>
                    <a:pt x="1223010" y="290830"/>
                    <a:pt x="1221740" y="308610"/>
                  </a:cubicBezTo>
                  <a:cubicBezTo>
                    <a:pt x="1221740" y="326390"/>
                    <a:pt x="1216660" y="345440"/>
                    <a:pt x="1201420" y="361950"/>
                  </a:cubicBezTo>
                  <a:cubicBezTo>
                    <a:pt x="1179830" y="386080"/>
                    <a:pt x="1127760" y="410210"/>
                    <a:pt x="1084580" y="422910"/>
                  </a:cubicBezTo>
                  <a:cubicBezTo>
                    <a:pt x="1035050" y="436880"/>
                    <a:pt x="955040" y="439420"/>
                    <a:pt x="920750" y="431800"/>
                  </a:cubicBezTo>
                  <a:cubicBezTo>
                    <a:pt x="902970" y="427990"/>
                    <a:pt x="892810" y="421640"/>
                    <a:pt x="882650" y="414020"/>
                  </a:cubicBezTo>
                  <a:cubicBezTo>
                    <a:pt x="872490" y="405130"/>
                    <a:pt x="862330" y="392430"/>
                    <a:pt x="857250" y="379730"/>
                  </a:cubicBezTo>
                  <a:cubicBezTo>
                    <a:pt x="852170" y="367030"/>
                    <a:pt x="849630" y="351790"/>
                    <a:pt x="850900" y="337820"/>
                  </a:cubicBezTo>
                  <a:cubicBezTo>
                    <a:pt x="852170" y="325120"/>
                    <a:pt x="853440" y="313690"/>
                    <a:pt x="864870" y="298450"/>
                  </a:cubicBezTo>
                  <a:cubicBezTo>
                    <a:pt x="887730" y="266700"/>
                    <a:pt x="990600" y="201930"/>
                    <a:pt x="1028700" y="184150"/>
                  </a:cubicBezTo>
                  <a:cubicBezTo>
                    <a:pt x="1045210" y="176530"/>
                    <a:pt x="1055370" y="173990"/>
                    <a:pt x="1068070" y="173990"/>
                  </a:cubicBezTo>
                  <a:cubicBezTo>
                    <a:pt x="1082040" y="172720"/>
                    <a:pt x="1097280" y="175260"/>
                    <a:pt x="1109980" y="182880"/>
                  </a:cubicBezTo>
                  <a:cubicBezTo>
                    <a:pt x="1125220" y="190500"/>
                    <a:pt x="1144270" y="209550"/>
                    <a:pt x="1151890" y="227330"/>
                  </a:cubicBezTo>
                  <a:cubicBezTo>
                    <a:pt x="1159510" y="245110"/>
                    <a:pt x="1162050" y="266700"/>
                    <a:pt x="1153160" y="289560"/>
                  </a:cubicBezTo>
                  <a:cubicBezTo>
                    <a:pt x="1140460" y="326390"/>
                    <a:pt x="1076960" y="396240"/>
                    <a:pt x="1047750" y="414020"/>
                  </a:cubicBezTo>
                  <a:cubicBezTo>
                    <a:pt x="1032510" y="422910"/>
                    <a:pt x="1021080" y="424180"/>
                    <a:pt x="1007110" y="424180"/>
                  </a:cubicBezTo>
                  <a:cubicBezTo>
                    <a:pt x="994410" y="424180"/>
                    <a:pt x="980440" y="422910"/>
                    <a:pt x="967740" y="415290"/>
                  </a:cubicBezTo>
                  <a:cubicBezTo>
                    <a:pt x="952500" y="406400"/>
                    <a:pt x="933450" y="387350"/>
                    <a:pt x="925830" y="369570"/>
                  </a:cubicBezTo>
                  <a:cubicBezTo>
                    <a:pt x="919480" y="351790"/>
                    <a:pt x="918210" y="326390"/>
                    <a:pt x="925830" y="308610"/>
                  </a:cubicBezTo>
                  <a:cubicBezTo>
                    <a:pt x="933450" y="289560"/>
                    <a:pt x="972820" y="261620"/>
                    <a:pt x="971550" y="260350"/>
                  </a:cubicBezTo>
                  <a:cubicBezTo>
                    <a:pt x="970280" y="259080"/>
                    <a:pt x="920750" y="318770"/>
                    <a:pt x="895350" y="318770"/>
                  </a:cubicBezTo>
                  <a:cubicBezTo>
                    <a:pt x="869950" y="320040"/>
                    <a:pt x="829310" y="290830"/>
                    <a:pt x="820420" y="266700"/>
                  </a:cubicBezTo>
                  <a:cubicBezTo>
                    <a:pt x="810260" y="241300"/>
                    <a:pt x="830580" y="170180"/>
                    <a:pt x="840740" y="168910"/>
                  </a:cubicBezTo>
                  <a:cubicBezTo>
                    <a:pt x="857250" y="167640"/>
                    <a:pt x="920750" y="321310"/>
                    <a:pt x="915670" y="368300"/>
                  </a:cubicBezTo>
                  <a:cubicBezTo>
                    <a:pt x="911860" y="396240"/>
                    <a:pt x="891540" y="421640"/>
                    <a:pt x="872490" y="431800"/>
                  </a:cubicBezTo>
                  <a:cubicBezTo>
                    <a:pt x="852170" y="443230"/>
                    <a:pt x="815340" y="441960"/>
                    <a:pt x="795020" y="433070"/>
                  </a:cubicBezTo>
                  <a:cubicBezTo>
                    <a:pt x="777240" y="425450"/>
                    <a:pt x="764540" y="408940"/>
                    <a:pt x="755650" y="389890"/>
                  </a:cubicBezTo>
                  <a:cubicBezTo>
                    <a:pt x="744220" y="367030"/>
                    <a:pt x="737870" y="331470"/>
                    <a:pt x="740410" y="303530"/>
                  </a:cubicBezTo>
                  <a:cubicBezTo>
                    <a:pt x="744220" y="278130"/>
                    <a:pt x="756920" y="248920"/>
                    <a:pt x="775970" y="229870"/>
                  </a:cubicBezTo>
                  <a:cubicBezTo>
                    <a:pt x="797560" y="207010"/>
                    <a:pt x="836930" y="187960"/>
                    <a:pt x="868680" y="182880"/>
                  </a:cubicBezTo>
                  <a:cubicBezTo>
                    <a:pt x="896620" y="177800"/>
                    <a:pt x="928370" y="180340"/>
                    <a:pt x="955040" y="191770"/>
                  </a:cubicBezTo>
                  <a:cubicBezTo>
                    <a:pt x="986790" y="205740"/>
                    <a:pt x="1045210" y="238760"/>
                    <a:pt x="1042670" y="262890"/>
                  </a:cubicBezTo>
                  <a:cubicBezTo>
                    <a:pt x="1038860" y="299720"/>
                    <a:pt x="872490" y="335280"/>
                    <a:pt x="817880" y="375920"/>
                  </a:cubicBezTo>
                  <a:cubicBezTo>
                    <a:pt x="781050" y="403860"/>
                    <a:pt x="769620" y="447040"/>
                    <a:pt x="735330" y="464820"/>
                  </a:cubicBezTo>
                  <a:cubicBezTo>
                    <a:pt x="702310" y="480060"/>
                    <a:pt x="648970" y="487680"/>
                    <a:pt x="618490" y="474980"/>
                  </a:cubicBezTo>
                  <a:cubicBezTo>
                    <a:pt x="593090" y="463550"/>
                    <a:pt x="577850" y="434340"/>
                    <a:pt x="561340" y="403860"/>
                  </a:cubicBezTo>
                  <a:cubicBezTo>
                    <a:pt x="537210" y="359410"/>
                    <a:pt x="485140" y="260350"/>
                    <a:pt x="501650" y="224790"/>
                  </a:cubicBezTo>
                  <a:cubicBezTo>
                    <a:pt x="515620" y="196850"/>
                    <a:pt x="595630" y="172720"/>
                    <a:pt x="613410" y="186690"/>
                  </a:cubicBezTo>
                  <a:cubicBezTo>
                    <a:pt x="636270" y="205740"/>
                    <a:pt x="610870" y="368300"/>
                    <a:pt x="580390" y="384810"/>
                  </a:cubicBezTo>
                  <a:cubicBezTo>
                    <a:pt x="557530" y="397510"/>
                    <a:pt x="495300" y="369570"/>
                    <a:pt x="476250" y="339090"/>
                  </a:cubicBezTo>
                  <a:cubicBezTo>
                    <a:pt x="452120" y="298450"/>
                    <a:pt x="463550" y="152400"/>
                    <a:pt x="494030" y="130810"/>
                  </a:cubicBezTo>
                  <a:cubicBezTo>
                    <a:pt x="516890" y="114300"/>
                    <a:pt x="590550" y="135890"/>
                    <a:pt x="603250" y="157480"/>
                  </a:cubicBezTo>
                  <a:cubicBezTo>
                    <a:pt x="613410" y="176530"/>
                    <a:pt x="577850" y="214630"/>
                    <a:pt x="576580" y="243840"/>
                  </a:cubicBezTo>
                  <a:cubicBezTo>
                    <a:pt x="574040" y="271780"/>
                    <a:pt x="581660" y="298450"/>
                    <a:pt x="590550" y="328930"/>
                  </a:cubicBezTo>
                  <a:cubicBezTo>
                    <a:pt x="600710" y="365760"/>
                    <a:pt x="637540" y="416560"/>
                    <a:pt x="637540" y="449580"/>
                  </a:cubicBezTo>
                  <a:cubicBezTo>
                    <a:pt x="636270" y="471170"/>
                    <a:pt x="626110" y="490220"/>
                    <a:pt x="612140" y="502920"/>
                  </a:cubicBezTo>
                  <a:cubicBezTo>
                    <a:pt x="599440" y="516890"/>
                    <a:pt x="576580" y="527050"/>
                    <a:pt x="558800" y="528320"/>
                  </a:cubicBezTo>
                  <a:cubicBezTo>
                    <a:pt x="539750" y="528320"/>
                    <a:pt x="520700" y="521970"/>
                    <a:pt x="501650" y="509270"/>
                  </a:cubicBezTo>
                  <a:cubicBezTo>
                    <a:pt x="471170" y="490220"/>
                    <a:pt x="444500" y="424180"/>
                    <a:pt x="410210" y="402590"/>
                  </a:cubicBezTo>
                  <a:cubicBezTo>
                    <a:pt x="379730" y="386080"/>
                    <a:pt x="335280" y="398780"/>
                    <a:pt x="311150" y="382270"/>
                  </a:cubicBezTo>
                  <a:cubicBezTo>
                    <a:pt x="289560" y="367030"/>
                    <a:pt x="287020" y="331470"/>
                    <a:pt x="266700" y="313690"/>
                  </a:cubicBezTo>
                  <a:cubicBezTo>
                    <a:pt x="246380" y="295910"/>
                    <a:pt x="200660" y="295910"/>
                    <a:pt x="190500" y="274320"/>
                  </a:cubicBezTo>
                  <a:cubicBezTo>
                    <a:pt x="179070" y="251460"/>
                    <a:pt x="191770" y="181610"/>
                    <a:pt x="209550" y="172720"/>
                  </a:cubicBezTo>
                  <a:cubicBezTo>
                    <a:pt x="227330" y="165100"/>
                    <a:pt x="302260" y="210820"/>
                    <a:pt x="300990" y="231140"/>
                  </a:cubicBezTo>
                  <a:cubicBezTo>
                    <a:pt x="300990" y="256540"/>
                    <a:pt x="152400" y="299720"/>
                    <a:pt x="156210" y="309880"/>
                  </a:cubicBezTo>
                  <a:cubicBezTo>
                    <a:pt x="160020" y="322580"/>
                    <a:pt x="346710" y="259080"/>
                    <a:pt x="393700" y="275590"/>
                  </a:cubicBezTo>
                  <a:cubicBezTo>
                    <a:pt x="420370" y="285750"/>
                    <a:pt x="439420" y="311150"/>
                    <a:pt x="444500" y="332740"/>
                  </a:cubicBezTo>
                  <a:cubicBezTo>
                    <a:pt x="449580" y="354330"/>
                    <a:pt x="439420" y="388620"/>
                    <a:pt x="426720" y="405130"/>
                  </a:cubicBezTo>
                  <a:cubicBezTo>
                    <a:pt x="415290" y="420370"/>
                    <a:pt x="394970" y="427990"/>
                    <a:pt x="374650" y="431800"/>
                  </a:cubicBezTo>
                  <a:cubicBezTo>
                    <a:pt x="353060" y="436880"/>
                    <a:pt x="330200" y="431800"/>
                    <a:pt x="298450" y="425450"/>
                  </a:cubicBezTo>
                  <a:cubicBezTo>
                    <a:pt x="236220" y="411480"/>
                    <a:pt x="77470" y="363220"/>
                    <a:pt x="38100" y="336550"/>
                  </a:cubicBezTo>
                  <a:cubicBezTo>
                    <a:pt x="22860" y="326390"/>
                    <a:pt x="17780" y="320040"/>
                    <a:pt x="12700" y="308610"/>
                  </a:cubicBezTo>
                  <a:cubicBezTo>
                    <a:pt x="6350" y="293370"/>
                    <a:pt x="0" y="270510"/>
                    <a:pt x="6350" y="252730"/>
                  </a:cubicBezTo>
                  <a:cubicBezTo>
                    <a:pt x="11430" y="233680"/>
                    <a:pt x="36830" y="207010"/>
                    <a:pt x="53340" y="198120"/>
                  </a:cubicBezTo>
                  <a:cubicBezTo>
                    <a:pt x="66040" y="191770"/>
                    <a:pt x="74930" y="193040"/>
                    <a:pt x="91440" y="193040"/>
                  </a:cubicBezTo>
                  <a:cubicBezTo>
                    <a:pt x="123190" y="195580"/>
                    <a:pt x="185420" y="210820"/>
                    <a:pt x="228600" y="226060"/>
                  </a:cubicBezTo>
                  <a:cubicBezTo>
                    <a:pt x="269240" y="241300"/>
                    <a:pt x="322580" y="260350"/>
                    <a:pt x="344170" y="283210"/>
                  </a:cubicBezTo>
                  <a:cubicBezTo>
                    <a:pt x="356870" y="299720"/>
                    <a:pt x="361950" y="318770"/>
                    <a:pt x="360680" y="336550"/>
                  </a:cubicBezTo>
                  <a:cubicBezTo>
                    <a:pt x="360680" y="353060"/>
                    <a:pt x="351790" y="374650"/>
                    <a:pt x="339090" y="387350"/>
                  </a:cubicBezTo>
                  <a:cubicBezTo>
                    <a:pt x="327660" y="398780"/>
                    <a:pt x="306070" y="408940"/>
                    <a:pt x="289560" y="410210"/>
                  </a:cubicBezTo>
                  <a:cubicBezTo>
                    <a:pt x="276860" y="412750"/>
                    <a:pt x="252730" y="405130"/>
                    <a:pt x="252730" y="4051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4527670" y="5328533"/>
            <a:ext cx="2136305" cy="887826"/>
            <a:chOff x="0" y="0"/>
            <a:chExt cx="7639747" cy="3175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39747" cy="3175000"/>
            </a:xfrm>
            <a:custGeom>
              <a:avLst/>
              <a:gdLst/>
              <a:ahLst/>
              <a:cxnLst/>
              <a:rect r="r" b="b" t="t" l="l"/>
              <a:pathLst>
                <a:path h="3175000" w="7639747">
                  <a:moveTo>
                    <a:pt x="0" y="2286000"/>
                  </a:moveTo>
                  <a:lnTo>
                    <a:pt x="0" y="889000"/>
                  </a:lnTo>
                  <a:cubicBezTo>
                    <a:pt x="0" y="397510"/>
                    <a:pt x="478248" y="0"/>
                    <a:pt x="1069565" y="0"/>
                  </a:cubicBezTo>
                  <a:lnTo>
                    <a:pt x="6570183" y="0"/>
                  </a:lnTo>
                  <a:cubicBezTo>
                    <a:pt x="7161499" y="0"/>
                    <a:pt x="7639747" y="397510"/>
                    <a:pt x="7639747" y="889000"/>
                  </a:cubicBezTo>
                  <a:lnTo>
                    <a:pt x="7639747" y="2286000"/>
                  </a:lnTo>
                  <a:cubicBezTo>
                    <a:pt x="7639747" y="2777490"/>
                    <a:pt x="7161499" y="3175000"/>
                    <a:pt x="6570183" y="3175000"/>
                  </a:cubicBezTo>
                  <a:lnTo>
                    <a:pt x="1069565" y="3175000"/>
                  </a:lnTo>
                  <a:cubicBezTo>
                    <a:pt x="478248" y="3175000"/>
                    <a:pt x="0" y="2777490"/>
                    <a:pt x="0" y="2286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7949850" y="5328533"/>
            <a:ext cx="2091360" cy="887826"/>
            <a:chOff x="0" y="0"/>
            <a:chExt cx="7479017" cy="3175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479016" cy="3175000"/>
            </a:xfrm>
            <a:custGeom>
              <a:avLst/>
              <a:gdLst/>
              <a:ahLst/>
              <a:cxnLst/>
              <a:rect r="r" b="b" t="t" l="l"/>
              <a:pathLst>
                <a:path h="3175000" w="7479016">
                  <a:moveTo>
                    <a:pt x="0" y="2286000"/>
                  </a:moveTo>
                  <a:lnTo>
                    <a:pt x="0" y="889000"/>
                  </a:lnTo>
                  <a:cubicBezTo>
                    <a:pt x="0" y="397510"/>
                    <a:pt x="468186" y="0"/>
                    <a:pt x="1047062" y="0"/>
                  </a:cubicBezTo>
                  <a:lnTo>
                    <a:pt x="6431954" y="0"/>
                  </a:lnTo>
                  <a:cubicBezTo>
                    <a:pt x="7010830" y="0"/>
                    <a:pt x="7479016" y="397510"/>
                    <a:pt x="7479016" y="889000"/>
                  </a:cubicBezTo>
                  <a:lnTo>
                    <a:pt x="7479016" y="2286000"/>
                  </a:lnTo>
                  <a:cubicBezTo>
                    <a:pt x="7479016" y="2777490"/>
                    <a:pt x="7010830" y="3175000"/>
                    <a:pt x="6431954" y="3175000"/>
                  </a:cubicBezTo>
                  <a:lnTo>
                    <a:pt x="1047062" y="3175000"/>
                  </a:lnTo>
                  <a:cubicBezTo>
                    <a:pt x="468186" y="3175000"/>
                    <a:pt x="0" y="2777490"/>
                    <a:pt x="0" y="2286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1322946" y="5328533"/>
            <a:ext cx="2142165" cy="887826"/>
            <a:chOff x="0" y="0"/>
            <a:chExt cx="7660703" cy="3175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60703" cy="3175000"/>
            </a:xfrm>
            <a:custGeom>
              <a:avLst/>
              <a:gdLst/>
              <a:ahLst/>
              <a:cxnLst/>
              <a:rect r="r" b="b" t="t" l="l"/>
              <a:pathLst>
                <a:path h="3175000" w="7660703">
                  <a:moveTo>
                    <a:pt x="0" y="2286000"/>
                  </a:moveTo>
                  <a:lnTo>
                    <a:pt x="0" y="889000"/>
                  </a:lnTo>
                  <a:cubicBezTo>
                    <a:pt x="0" y="397510"/>
                    <a:pt x="479560" y="0"/>
                    <a:pt x="1072498" y="0"/>
                  </a:cubicBezTo>
                  <a:lnTo>
                    <a:pt x="6588204" y="0"/>
                  </a:lnTo>
                  <a:cubicBezTo>
                    <a:pt x="7181143" y="0"/>
                    <a:pt x="7660703" y="397510"/>
                    <a:pt x="7660703" y="889000"/>
                  </a:cubicBezTo>
                  <a:lnTo>
                    <a:pt x="7660703" y="2286000"/>
                  </a:lnTo>
                  <a:cubicBezTo>
                    <a:pt x="7660703" y="2777490"/>
                    <a:pt x="7181143" y="3175000"/>
                    <a:pt x="6588204" y="3175000"/>
                  </a:cubicBezTo>
                  <a:lnTo>
                    <a:pt x="1072498" y="3175000"/>
                  </a:lnTo>
                  <a:cubicBezTo>
                    <a:pt x="479560" y="3175000"/>
                    <a:pt x="0" y="2777490"/>
                    <a:pt x="0" y="2286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4472844" y="6387809"/>
            <a:ext cx="2191130" cy="424829"/>
            <a:chOff x="0" y="0"/>
            <a:chExt cx="5049967" cy="9791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049967" cy="979118"/>
            </a:xfrm>
            <a:custGeom>
              <a:avLst/>
              <a:gdLst/>
              <a:ahLst/>
              <a:cxnLst/>
              <a:rect r="r" b="b" t="t" l="l"/>
              <a:pathLst>
                <a:path h="979118" w="5049967">
                  <a:moveTo>
                    <a:pt x="0" y="704965"/>
                  </a:moveTo>
                  <a:lnTo>
                    <a:pt x="0" y="274153"/>
                  </a:lnTo>
                  <a:cubicBezTo>
                    <a:pt x="0" y="122586"/>
                    <a:pt x="316128" y="0"/>
                    <a:pt x="706995" y="0"/>
                  </a:cubicBezTo>
                  <a:lnTo>
                    <a:pt x="4342971" y="0"/>
                  </a:lnTo>
                  <a:cubicBezTo>
                    <a:pt x="4733839" y="0"/>
                    <a:pt x="5049967" y="122586"/>
                    <a:pt x="5049967" y="274153"/>
                  </a:cubicBezTo>
                  <a:lnTo>
                    <a:pt x="5049967" y="704965"/>
                  </a:lnTo>
                  <a:cubicBezTo>
                    <a:pt x="5049967" y="856532"/>
                    <a:pt x="4733839" y="979118"/>
                    <a:pt x="4342971" y="979118"/>
                  </a:cubicBezTo>
                  <a:lnTo>
                    <a:pt x="706995" y="979118"/>
                  </a:lnTo>
                  <a:cubicBezTo>
                    <a:pt x="316128" y="979118"/>
                    <a:pt x="0" y="856532"/>
                    <a:pt x="0" y="7049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6" id="26"/>
          <p:cNvSpPr txBox="true"/>
          <p:nvPr/>
        </p:nvSpPr>
        <p:spPr>
          <a:xfrm rot="0">
            <a:off x="2551704" y="918971"/>
            <a:ext cx="12464981" cy="98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ARCHITECTURE STYLE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68512" y="3307010"/>
            <a:ext cx="10780637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3-Tier Architechture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30254" y="4765665"/>
            <a:ext cx="1719104" cy="27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Layer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28979" y="4760903"/>
            <a:ext cx="1839714" cy="27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Layer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03249" y="4765665"/>
            <a:ext cx="1054488" cy="27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Layer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922721" y="149225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7899965" y="6387809"/>
            <a:ext cx="2191130" cy="424829"/>
            <a:chOff x="0" y="0"/>
            <a:chExt cx="5049967" cy="97911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049967" cy="979118"/>
            </a:xfrm>
            <a:custGeom>
              <a:avLst/>
              <a:gdLst/>
              <a:ahLst/>
              <a:cxnLst/>
              <a:rect r="r" b="b" t="t" l="l"/>
              <a:pathLst>
                <a:path h="979118" w="5049967">
                  <a:moveTo>
                    <a:pt x="0" y="704965"/>
                  </a:moveTo>
                  <a:lnTo>
                    <a:pt x="0" y="274153"/>
                  </a:lnTo>
                  <a:cubicBezTo>
                    <a:pt x="0" y="122586"/>
                    <a:pt x="316128" y="0"/>
                    <a:pt x="706995" y="0"/>
                  </a:cubicBezTo>
                  <a:lnTo>
                    <a:pt x="4342971" y="0"/>
                  </a:lnTo>
                  <a:cubicBezTo>
                    <a:pt x="4733839" y="0"/>
                    <a:pt x="5049967" y="122586"/>
                    <a:pt x="5049967" y="274153"/>
                  </a:cubicBezTo>
                  <a:lnTo>
                    <a:pt x="5049967" y="704965"/>
                  </a:lnTo>
                  <a:cubicBezTo>
                    <a:pt x="5049967" y="856532"/>
                    <a:pt x="4733839" y="979118"/>
                    <a:pt x="4342971" y="979118"/>
                  </a:cubicBezTo>
                  <a:lnTo>
                    <a:pt x="706995" y="979118"/>
                  </a:lnTo>
                  <a:cubicBezTo>
                    <a:pt x="316128" y="979118"/>
                    <a:pt x="0" y="856532"/>
                    <a:pt x="0" y="7049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1329345" y="6387809"/>
            <a:ext cx="2191130" cy="424829"/>
            <a:chOff x="0" y="0"/>
            <a:chExt cx="5049967" cy="97911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049967" cy="979118"/>
            </a:xfrm>
            <a:custGeom>
              <a:avLst/>
              <a:gdLst/>
              <a:ahLst/>
              <a:cxnLst/>
              <a:rect r="r" b="b" t="t" l="l"/>
              <a:pathLst>
                <a:path h="979118" w="5049967">
                  <a:moveTo>
                    <a:pt x="0" y="704965"/>
                  </a:moveTo>
                  <a:lnTo>
                    <a:pt x="0" y="274153"/>
                  </a:lnTo>
                  <a:cubicBezTo>
                    <a:pt x="0" y="122586"/>
                    <a:pt x="316128" y="0"/>
                    <a:pt x="706995" y="0"/>
                  </a:cubicBezTo>
                  <a:lnTo>
                    <a:pt x="4342971" y="0"/>
                  </a:lnTo>
                  <a:cubicBezTo>
                    <a:pt x="4733839" y="0"/>
                    <a:pt x="5049967" y="122586"/>
                    <a:pt x="5049967" y="274153"/>
                  </a:cubicBezTo>
                  <a:lnTo>
                    <a:pt x="5049967" y="704965"/>
                  </a:lnTo>
                  <a:cubicBezTo>
                    <a:pt x="5049967" y="856532"/>
                    <a:pt x="4733839" y="979118"/>
                    <a:pt x="4342971" y="979118"/>
                  </a:cubicBezTo>
                  <a:lnTo>
                    <a:pt x="706995" y="979118"/>
                  </a:lnTo>
                  <a:cubicBezTo>
                    <a:pt x="316128" y="979118"/>
                    <a:pt x="0" y="856532"/>
                    <a:pt x="0" y="7049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36" id="36"/>
          <p:cNvSpPr txBox="true"/>
          <p:nvPr/>
        </p:nvSpPr>
        <p:spPr>
          <a:xfrm rot="0">
            <a:off x="4390998" y="5441159"/>
            <a:ext cx="2272977" cy="494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7"/>
              </a:lnSpc>
            </a:pPr>
            <a:r>
              <a:rPr lang="en-US" sz="13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Web Browsers on Client Devices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72844" y="6422424"/>
            <a:ext cx="1995849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Technologies : HTML5, CSS3, JavaScript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851260" y="5378063"/>
            <a:ext cx="2237778" cy="73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7"/>
              </a:lnSpc>
            </a:pPr>
            <a:r>
              <a:rPr lang="en-US" sz="13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Node.js Backend (Controllers and Services)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935164" y="6422424"/>
            <a:ext cx="1995849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Technologies : </a:t>
            </a:r>
            <a:r>
              <a:rPr lang="en-US" sz="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Node.js, Express.js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294005" y="5561882"/>
            <a:ext cx="2272977" cy="25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7"/>
              </a:lnSpc>
            </a:pPr>
            <a:r>
              <a:rPr lang="en-US" sz="13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MongoDB Database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358169" y="6422424"/>
            <a:ext cx="1995849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Technologies : MongoDB, Mongoose ORM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0450347" y="236510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8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234" y="8908942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9"/>
                </a:lnTo>
                <a:lnTo>
                  <a:pt x="0" y="1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7799" y="4315963"/>
            <a:ext cx="3852402" cy="3747337"/>
          </a:xfrm>
          <a:custGeom>
            <a:avLst/>
            <a:gdLst/>
            <a:ahLst/>
            <a:cxnLst/>
            <a:rect r="r" b="b" t="t" l="l"/>
            <a:pathLst>
              <a:path h="3747337" w="3852402">
                <a:moveTo>
                  <a:pt x="0" y="0"/>
                </a:moveTo>
                <a:lnTo>
                  <a:pt x="3852402" y="0"/>
                </a:lnTo>
                <a:lnTo>
                  <a:pt x="3852402" y="3747337"/>
                </a:lnTo>
                <a:lnTo>
                  <a:pt x="0" y="3747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518" y="2172919"/>
            <a:ext cx="1575496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PROJECT PLANNING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57279" y="396557"/>
            <a:ext cx="413477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Horizon United Mavericks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DAGl3LJt_b0</dc:identifier>
  <dcterms:modified xsi:type="dcterms:W3CDTF">2011-08-01T06:04:30Z</dcterms:modified>
  <cp:revision>1</cp:revision>
  <dc:title>Yellow Blue Illustrative Management Thesis Defense Presentation</dc:title>
</cp:coreProperties>
</file>