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84064-A1C6-4D48-94C6-B6EA266AE2F2}" v="112" dt="2024-10-25T17:58:30.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h Burhan" userId="9d794c99081f8d23" providerId="LiveId" clId="{A2684064-A1C6-4D48-94C6-B6EA266AE2F2}"/>
    <pc:docChg chg="undo redo custSel addSld delSld modSld">
      <pc:chgData name="Shaikh Burhan" userId="9d794c99081f8d23" providerId="LiveId" clId="{A2684064-A1C6-4D48-94C6-B6EA266AE2F2}" dt="2024-10-25T17:58:53.816" v="1866" actId="1076"/>
      <pc:docMkLst>
        <pc:docMk/>
      </pc:docMkLst>
      <pc:sldChg chg="modSp mod">
        <pc:chgData name="Shaikh Burhan" userId="9d794c99081f8d23" providerId="LiveId" clId="{A2684064-A1C6-4D48-94C6-B6EA266AE2F2}" dt="2024-10-25T17:58:53.816" v="1866" actId="1076"/>
        <pc:sldMkLst>
          <pc:docMk/>
          <pc:sldMk cId="3912315537" sldId="258"/>
        </pc:sldMkLst>
        <pc:spChg chg="mod">
          <ac:chgData name="Shaikh Burhan" userId="9d794c99081f8d23" providerId="LiveId" clId="{A2684064-A1C6-4D48-94C6-B6EA266AE2F2}" dt="2024-10-25T17:58:53.816" v="1866" actId="1076"/>
          <ac:spMkLst>
            <pc:docMk/>
            <pc:sldMk cId="3912315537" sldId="258"/>
            <ac:spMk id="2" creationId="{D5981E21-359F-A23A-1269-14FBC70A61CF}"/>
          </ac:spMkLst>
        </pc:spChg>
        <pc:spChg chg="mod">
          <ac:chgData name="Shaikh Burhan" userId="9d794c99081f8d23" providerId="LiveId" clId="{A2684064-A1C6-4D48-94C6-B6EA266AE2F2}" dt="2024-10-25T17:58:40.561" v="1865" actId="1076"/>
          <ac:spMkLst>
            <pc:docMk/>
            <pc:sldMk cId="3912315537" sldId="258"/>
            <ac:spMk id="3" creationId="{D20621E4-1026-2153-6811-60C8F9F278E0}"/>
          </ac:spMkLst>
        </pc:spChg>
      </pc:sldChg>
      <pc:sldChg chg="modSp mod">
        <pc:chgData name="Shaikh Burhan" userId="9d794c99081f8d23" providerId="LiveId" clId="{A2684064-A1C6-4D48-94C6-B6EA266AE2F2}" dt="2024-10-25T13:29:06.193" v="141" actId="1076"/>
        <pc:sldMkLst>
          <pc:docMk/>
          <pc:sldMk cId="3185542048" sldId="259"/>
        </pc:sldMkLst>
        <pc:spChg chg="mod">
          <ac:chgData name="Shaikh Burhan" userId="9d794c99081f8d23" providerId="LiveId" clId="{A2684064-A1C6-4D48-94C6-B6EA266AE2F2}" dt="2024-10-25T13:29:06.193" v="141" actId="1076"/>
          <ac:spMkLst>
            <pc:docMk/>
            <pc:sldMk cId="3185542048" sldId="259"/>
            <ac:spMk id="2" creationId="{04CF26F0-B032-337A-F848-07F8E95740C4}"/>
          </ac:spMkLst>
        </pc:spChg>
        <pc:spChg chg="mod">
          <ac:chgData name="Shaikh Burhan" userId="9d794c99081f8d23" providerId="LiveId" clId="{A2684064-A1C6-4D48-94C6-B6EA266AE2F2}" dt="2024-10-25T13:28:51.883" v="140" actId="403"/>
          <ac:spMkLst>
            <pc:docMk/>
            <pc:sldMk cId="3185542048" sldId="259"/>
            <ac:spMk id="3" creationId="{E15A4AEB-5093-4BC3-A783-FE3D8551FC2B}"/>
          </ac:spMkLst>
        </pc:spChg>
      </pc:sldChg>
      <pc:sldChg chg="modSp mod">
        <pc:chgData name="Shaikh Burhan" userId="9d794c99081f8d23" providerId="LiveId" clId="{A2684064-A1C6-4D48-94C6-B6EA266AE2F2}" dt="2024-10-25T13:34:30.126" v="196" actId="113"/>
        <pc:sldMkLst>
          <pc:docMk/>
          <pc:sldMk cId="705044617" sldId="260"/>
        </pc:sldMkLst>
        <pc:spChg chg="mod">
          <ac:chgData name="Shaikh Burhan" userId="9d794c99081f8d23" providerId="LiveId" clId="{A2684064-A1C6-4D48-94C6-B6EA266AE2F2}" dt="2024-10-25T13:34:30.126" v="196" actId="113"/>
          <ac:spMkLst>
            <pc:docMk/>
            <pc:sldMk cId="705044617" sldId="260"/>
            <ac:spMk id="4" creationId="{FA28B467-066B-C226-2AC6-BA69D15055BA}"/>
          </ac:spMkLst>
        </pc:spChg>
      </pc:sldChg>
      <pc:sldChg chg="addSp modSp new mod">
        <pc:chgData name="Shaikh Burhan" userId="9d794c99081f8d23" providerId="LiveId" clId="{A2684064-A1C6-4D48-94C6-B6EA266AE2F2}" dt="2024-10-25T13:35:25.119" v="211" actId="20577"/>
        <pc:sldMkLst>
          <pc:docMk/>
          <pc:sldMk cId="4080588566" sldId="261"/>
        </pc:sldMkLst>
        <pc:spChg chg="add mod">
          <ac:chgData name="Shaikh Burhan" userId="9d794c99081f8d23" providerId="LiveId" clId="{A2684064-A1C6-4D48-94C6-B6EA266AE2F2}" dt="2024-10-25T13:35:25.119" v="211" actId="20577"/>
          <ac:spMkLst>
            <pc:docMk/>
            <pc:sldMk cId="4080588566" sldId="261"/>
            <ac:spMk id="3" creationId="{EA4E683D-DE76-3A7E-FEBD-5472138CD75F}"/>
          </ac:spMkLst>
        </pc:spChg>
      </pc:sldChg>
      <pc:sldChg chg="addSp modSp new mod">
        <pc:chgData name="Shaikh Burhan" userId="9d794c99081f8d23" providerId="LiveId" clId="{A2684064-A1C6-4D48-94C6-B6EA266AE2F2}" dt="2024-10-25T17:12:13.734" v="1426" actId="20577"/>
        <pc:sldMkLst>
          <pc:docMk/>
          <pc:sldMk cId="3802552647" sldId="262"/>
        </pc:sldMkLst>
        <pc:spChg chg="add mod">
          <ac:chgData name="Shaikh Burhan" userId="9d794c99081f8d23" providerId="LiveId" clId="{A2684064-A1C6-4D48-94C6-B6EA266AE2F2}" dt="2024-10-25T17:12:13.734" v="1426" actId="20577"/>
          <ac:spMkLst>
            <pc:docMk/>
            <pc:sldMk cId="3802552647" sldId="262"/>
            <ac:spMk id="2" creationId="{B484148A-730C-BBBA-9CEA-F72599232D5A}"/>
          </ac:spMkLst>
        </pc:spChg>
      </pc:sldChg>
      <pc:sldChg chg="addSp modSp new mod">
        <pc:chgData name="Shaikh Burhan" userId="9d794c99081f8d23" providerId="LiveId" clId="{A2684064-A1C6-4D48-94C6-B6EA266AE2F2}" dt="2024-10-25T17:11:09.103" v="1389" actId="1076"/>
        <pc:sldMkLst>
          <pc:docMk/>
          <pc:sldMk cId="1921855907" sldId="263"/>
        </pc:sldMkLst>
        <pc:spChg chg="mod">
          <ac:chgData name="Shaikh Burhan" userId="9d794c99081f8d23" providerId="LiveId" clId="{A2684064-A1C6-4D48-94C6-B6EA266AE2F2}" dt="2024-10-25T14:31:14.374" v="512" actId="12"/>
          <ac:spMkLst>
            <pc:docMk/>
            <pc:sldMk cId="1921855907" sldId="263"/>
            <ac:spMk id="2" creationId="{BC2D0B7A-0A7D-6395-4FCD-D11C1185BE81}"/>
          </ac:spMkLst>
        </pc:spChg>
        <pc:spChg chg="mod">
          <ac:chgData name="Shaikh Burhan" userId="9d794c99081f8d23" providerId="LiveId" clId="{A2684064-A1C6-4D48-94C6-B6EA266AE2F2}" dt="2024-10-25T17:11:01.434" v="1388" actId="27636"/>
          <ac:spMkLst>
            <pc:docMk/>
            <pc:sldMk cId="1921855907" sldId="263"/>
            <ac:spMk id="3" creationId="{D984B6D3-7E45-7F9E-D421-82381886EBD1}"/>
          </ac:spMkLst>
        </pc:spChg>
        <pc:spChg chg="add mod">
          <ac:chgData name="Shaikh Burhan" userId="9d794c99081f8d23" providerId="LiveId" clId="{A2684064-A1C6-4D48-94C6-B6EA266AE2F2}" dt="2024-10-25T14:32:09.049" v="521" actId="1076"/>
          <ac:spMkLst>
            <pc:docMk/>
            <pc:sldMk cId="1921855907" sldId="263"/>
            <ac:spMk id="4" creationId="{1A2BE717-7FE4-FBF6-894D-37C8B7F3565B}"/>
          </ac:spMkLst>
        </pc:spChg>
        <pc:spChg chg="add mod">
          <ac:chgData name="Shaikh Burhan" userId="9d794c99081f8d23" providerId="LiveId" clId="{A2684064-A1C6-4D48-94C6-B6EA266AE2F2}" dt="2024-10-25T14:32:09.049" v="521" actId="1076"/>
          <ac:spMkLst>
            <pc:docMk/>
            <pc:sldMk cId="1921855907" sldId="263"/>
            <ac:spMk id="5" creationId="{183C0715-A567-CED3-6325-17ADEE3851D3}"/>
          </ac:spMkLst>
        </pc:spChg>
        <pc:spChg chg="add mod">
          <ac:chgData name="Shaikh Burhan" userId="9d794c99081f8d23" providerId="LiveId" clId="{A2684064-A1C6-4D48-94C6-B6EA266AE2F2}" dt="2024-10-25T14:32:09.049" v="521" actId="1076"/>
          <ac:spMkLst>
            <pc:docMk/>
            <pc:sldMk cId="1921855907" sldId="263"/>
            <ac:spMk id="6" creationId="{A4BCACFB-8361-B44D-8A6C-263419E318B1}"/>
          </ac:spMkLst>
        </pc:spChg>
        <pc:spChg chg="add mod">
          <ac:chgData name="Shaikh Burhan" userId="9d794c99081f8d23" providerId="LiveId" clId="{A2684064-A1C6-4D48-94C6-B6EA266AE2F2}" dt="2024-10-25T14:32:09.049" v="521" actId="1076"/>
          <ac:spMkLst>
            <pc:docMk/>
            <pc:sldMk cId="1921855907" sldId="263"/>
            <ac:spMk id="7" creationId="{E69B1F44-B07F-90A3-F911-0E9712490456}"/>
          </ac:spMkLst>
        </pc:spChg>
        <pc:picChg chg="add mod">
          <ac:chgData name="Shaikh Burhan" userId="9d794c99081f8d23" providerId="LiveId" clId="{A2684064-A1C6-4D48-94C6-B6EA266AE2F2}" dt="2024-10-25T17:11:09.103" v="1389" actId="1076"/>
          <ac:picMkLst>
            <pc:docMk/>
            <pc:sldMk cId="1921855907" sldId="263"/>
            <ac:picMk id="8" creationId="{E846CEAF-6A48-2EC7-1239-31138C5E3C7F}"/>
          </ac:picMkLst>
        </pc:picChg>
        <pc:picChg chg="add mod">
          <ac:chgData name="Shaikh Burhan" userId="9d794c99081f8d23" providerId="LiveId" clId="{A2684064-A1C6-4D48-94C6-B6EA266AE2F2}" dt="2024-10-25T14:32:09.049" v="521" actId="1076"/>
          <ac:picMkLst>
            <pc:docMk/>
            <pc:sldMk cId="1921855907" sldId="263"/>
            <ac:picMk id="2050" creationId="{68FF9A21-69EA-7076-03EF-E596B4B5A7FF}"/>
          </ac:picMkLst>
        </pc:picChg>
      </pc:sldChg>
      <pc:sldChg chg="new del">
        <pc:chgData name="Shaikh Burhan" userId="9d794c99081f8d23" providerId="LiveId" clId="{A2684064-A1C6-4D48-94C6-B6EA266AE2F2}" dt="2024-10-25T14:29:59.709" v="493" actId="680"/>
        <pc:sldMkLst>
          <pc:docMk/>
          <pc:sldMk cId="2767916951" sldId="263"/>
        </pc:sldMkLst>
      </pc:sldChg>
      <pc:sldChg chg="new del">
        <pc:chgData name="Shaikh Burhan" userId="9d794c99081f8d23" providerId="LiveId" clId="{A2684064-A1C6-4D48-94C6-B6EA266AE2F2}" dt="2024-10-25T14:17:45.756" v="489" actId="680"/>
        <pc:sldMkLst>
          <pc:docMk/>
          <pc:sldMk cId="3468091175" sldId="263"/>
        </pc:sldMkLst>
      </pc:sldChg>
      <pc:sldChg chg="addSp modSp new mod">
        <pc:chgData name="Shaikh Burhan" userId="9d794c99081f8d23" providerId="LiveId" clId="{A2684064-A1C6-4D48-94C6-B6EA266AE2F2}" dt="2024-10-25T16:02:17.535" v="694" actId="20577"/>
        <pc:sldMkLst>
          <pc:docMk/>
          <pc:sldMk cId="15869942" sldId="264"/>
        </pc:sldMkLst>
        <pc:spChg chg="add mod">
          <ac:chgData name="Shaikh Burhan" userId="9d794c99081f8d23" providerId="LiveId" clId="{A2684064-A1C6-4D48-94C6-B6EA266AE2F2}" dt="2024-10-25T16:02:17.535" v="694" actId="20577"/>
          <ac:spMkLst>
            <pc:docMk/>
            <pc:sldMk cId="15869942" sldId="264"/>
            <ac:spMk id="2" creationId="{46F14128-FC21-3688-70B2-8D6E5A9E3BCF}"/>
          </ac:spMkLst>
        </pc:spChg>
      </pc:sldChg>
      <pc:sldChg chg="addSp modSp new mod">
        <pc:chgData name="Shaikh Burhan" userId="9d794c99081f8d23" providerId="LiveId" clId="{A2684064-A1C6-4D48-94C6-B6EA266AE2F2}" dt="2024-10-25T16:33:05.702" v="1012" actId="20577"/>
        <pc:sldMkLst>
          <pc:docMk/>
          <pc:sldMk cId="1020106579" sldId="265"/>
        </pc:sldMkLst>
        <pc:spChg chg="add mod">
          <ac:chgData name="Shaikh Burhan" userId="9d794c99081f8d23" providerId="LiveId" clId="{A2684064-A1C6-4D48-94C6-B6EA266AE2F2}" dt="2024-10-25T16:33:05.702" v="1012" actId="20577"/>
          <ac:spMkLst>
            <pc:docMk/>
            <pc:sldMk cId="1020106579" sldId="265"/>
            <ac:spMk id="2" creationId="{14FC4897-38F2-6C47-287B-A139CF1166C0}"/>
          </ac:spMkLst>
        </pc:spChg>
      </pc:sldChg>
      <pc:sldChg chg="addSp modSp new mod">
        <pc:chgData name="Shaikh Burhan" userId="9d794c99081f8d23" providerId="LiveId" clId="{A2684064-A1C6-4D48-94C6-B6EA266AE2F2}" dt="2024-10-25T16:35:49.291" v="1062" actId="20577"/>
        <pc:sldMkLst>
          <pc:docMk/>
          <pc:sldMk cId="2985862647" sldId="266"/>
        </pc:sldMkLst>
        <pc:spChg chg="add mod">
          <ac:chgData name="Shaikh Burhan" userId="9d794c99081f8d23" providerId="LiveId" clId="{A2684064-A1C6-4D48-94C6-B6EA266AE2F2}" dt="2024-10-25T16:35:49.291" v="1062" actId="20577"/>
          <ac:spMkLst>
            <pc:docMk/>
            <pc:sldMk cId="2985862647" sldId="266"/>
            <ac:spMk id="2" creationId="{6AECBE08-6B3A-CE3A-9968-502BAAE42FEF}"/>
          </ac:spMkLst>
        </pc:spChg>
      </pc:sldChg>
      <pc:sldChg chg="addSp modSp new mod">
        <pc:chgData name="Shaikh Burhan" userId="9d794c99081f8d23" providerId="LiveId" clId="{A2684064-A1C6-4D48-94C6-B6EA266AE2F2}" dt="2024-10-25T16:42:53.618" v="1172" actId="1076"/>
        <pc:sldMkLst>
          <pc:docMk/>
          <pc:sldMk cId="2182737611" sldId="267"/>
        </pc:sldMkLst>
        <pc:spChg chg="add mod">
          <ac:chgData name="Shaikh Burhan" userId="9d794c99081f8d23" providerId="LiveId" clId="{A2684064-A1C6-4D48-94C6-B6EA266AE2F2}" dt="2024-10-25T16:42:47.962" v="1171" actId="113"/>
          <ac:spMkLst>
            <pc:docMk/>
            <pc:sldMk cId="2182737611" sldId="267"/>
            <ac:spMk id="2" creationId="{4912CF27-D8DC-8D06-567F-461A99FD61B4}"/>
          </ac:spMkLst>
        </pc:spChg>
        <pc:spChg chg="add mod">
          <ac:chgData name="Shaikh Burhan" userId="9d794c99081f8d23" providerId="LiveId" clId="{A2684064-A1C6-4D48-94C6-B6EA266AE2F2}" dt="2024-10-25T16:37:34.288" v="1100" actId="20577"/>
          <ac:spMkLst>
            <pc:docMk/>
            <pc:sldMk cId="2182737611" sldId="267"/>
            <ac:spMk id="3" creationId="{A7421BB4-79F6-8AF3-B5A8-F86D50405A6D}"/>
          </ac:spMkLst>
        </pc:spChg>
        <pc:spChg chg="add">
          <ac:chgData name="Shaikh Burhan" userId="9d794c99081f8d23" providerId="LiveId" clId="{A2684064-A1C6-4D48-94C6-B6EA266AE2F2}" dt="2024-10-25T16:37:21.189" v="1092"/>
          <ac:spMkLst>
            <pc:docMk/>
            <pc:sldMk cId="2182737611" sldId="267"/>
            <ac:spMk id="4" creationId="{B5756884-66B7-314B-72D3-B35400863AD5}"/>
          </ac:spMkLst>
        </pc:spChg>
        <pc:spChg chg="add">
          <ac:chgData name="Shaikh Burhan" userId="9d794c99081f8d23" providerId="LiveId" clId="{A2684064-A1C6-4D48-94C6-B6EA266AE2F2}" dt="2024-10-25T16:40:44.051" v="1121"/>
          <ac:spMkLst>
            <pc:docMk/>
            <pc:sldMk cId="2182737611" sldId="267"/>
            <ac:spMk id="5" creationId="{574EF8AD-FA0B-B0C4-F006-F3C0313707EB}"/>
          </ac:spMkLst>
        </pc:spChg>
        <pc:spChg chg="add">
          <ac:chgData name="Shaikh Burhan" userId="9d794c99081f8d23" providerId="LiveId" clId="{A2684064-A1C6-4D48-94C6-B6EA266AE2F2}" dt="2024-10-25T16:40:44.051" v="1121"/>
          <ac:spMkLst>
            <pc:docMk/>
            <pc:sldMk cId="2182737611" sldId="267"/>
            <ac:spMk id="6" creationId="{BB278D2C-A6D8-C94B-09C3-07D8B5F54917}"/>
          </ac:spMkLst>
        </pc:spChg>
        <pc:picChg chg="add mod">
          <ac:chgData name="Shaikh Burhan" userId="9d794c99081f8d23" providerId="LiveId" clId="{A2684064-A1C6-4D48-94C6-B6EA266AE2F2}" dt="2024-10-25T16:42:53.618" v="1172" actId="1076"/>
          <ac:picMkLst>
            <pc:docMk/>
            <pc:sldMk cId="2182737611" sldId="267"/>
            <ac:picMk id="7" creationId="{FBA52EB0-DB16-AA1C-56CD-1961DFEC4199}"/>
          </ac:picMkLst>
        </pc:picChg>
        <pc:picChg chg="add">
          <ac:chgData name="Shaikh Burhan" userId="9d794c99081f8d23" providerId="LiveId" clId="{A2684064-A1C6-4D48-94C6-B6EA266AE2F2}" dt="2024-10-25T16:37:21.189" v="1092"/>
          <ac:picMkLst>
            <pc:docMk/>
            <pc:sldMk cId="2182737611" sldId="267"/>
            <ac:picMk id="3073" creationId="{8856E5A6-4EEA-BA78-B519-FCDF32B0FD18}"/>
          </ac:picMkLst>
        </pc:picChg>
        <pc:picChg chg="add">
          <ac:chgData name="Shaikh Burhan" userId="9d794c99081f8d23" providerId="LiveId" clId="{A2684064-A1C6-4D48-94C6-B6EA266AE2F2}" dt="2024-10-25T16:40:44.051" v="1121"/>
          <ac:picMkLst>
            <pc:docMk/>
            <pc:sldMk cId="2182737611" sldId="267"/>
            <ac:picMk id="3076" creationId="{F1A59BC3-FE10-2C93-F734-F1AD2AF98DC6}"/>
          </ac:picMkLst>
        </pc:picChg>
      </pc:sldChg>
      <pc:sldChg chg="addSp delSp modSp new mod">
        <pc:chgData name="Shaikh Burhan" userId="9d794c99081f8d23" providerId="LiveId" clId="{A2684064-A1C6-4D48-94C6-B6EA266AE2F2}" dt="2024-10-25T16:51:14.060" v="1266" actId="20577"/>
        <pc:sldMkLst>
          <pc:docMk/>
          <pc:sldMk cId="2783954852" sldId="268"/>
        </pc:sldMkLst>
        <pc:spChg chg="add del mod">
          <ac:chgData name="Shaikh Burhan" userId="9d794c99081f8d23" providerId="LiveId" clId="{A2684064-A1C6-4D48-94C6-B6EA266AE2F2}" dt="2024-10-25T16:51:14.060" v="1266" actId="20577"/>
          <ac:spMkLst>
            <pc:docMk/>
            <pc:sldMk cId="2783954852" sldId="268"/>
            <ac:spMk id="2" creationId="{C352632B-4F70-CF47-99A7-7556CAE0E456}"/>
          </ac:spMkLst>
        </pc:spChg>
        <pc:spChg chg="add del mod">
          <ac:chgData name="Shaikh Burhan" userId="9d794c99081f8d23" providerId="LiveId" clId="{A2684064-A1C6-4D48-94C6-B6EA266AE2F2}" dt="2024-10-25T16:46:24.271" v="1179" actId="478"/>
          <ac:spMkLst>
            <pc:docMk/>
            <pc:sldMk cId="2783954852" sldId="268"/>
            <ac:spMk id="3" creationId="{37ECA166-AF63-70BF-288C-2FE89A5154F2}"/>
          </ac:spMkLst>
        </pc:spChg>
        <pc:spChg chg="add del">
          <ac:chgData name="Shaikh Burhan" userId="9d794c99081f8d23" providerId="LiveId" clId="{A2684064-A1C6-4D48-94C6-B6EA266AE2F2}" dt="2024-10-25T16:46:24.271" v="1179" actId="478"/>
          <ac:spMkLst>
            <pc:docMk/>
            <pc:sldMk cId="2783954852" sldId="268"/>
            <ac:spMk id="4" creationId="{74CB3F8F-DCA3-E841-578F-3A94D80F7C99}"/>
          </ac:spMkLst>
        </pc:spChg>
        <pc:spChg chg="add del">
          <ac:chgData name="Shaikh Burhan" userId="9d794c99081f8d23" providerId="LiveId" clId="{A2684064-A1C6-4D48-94C6-B6EA266AE2F2}" dt="2024-10-25T16:46:24.271" v="1179" actId="478"/>
          <ac:spMkLst>
            <pc:docMk/>
            <pc:sldMk cId="2783954852" sldId="268"/>
            <ac:spMk id="5" creationId="{C5A164B9-2CA5-FEC1-BFD4-8B2C67FC8F19}"/>
          </ac:spMkLst>
        </pc:spChg>
        <pc:spChg chg="add del mod">
          <ac:chgData name="Shaikh Burhan" userId="9d794c99081f8d23" providerId="LiveId" clId="{A2684064-A1C6-4D48-94C6-B6EA266AE2F2}" dt="2024-10-25T16:46:52.174" v="1212" actId="20577"/>
          <ac:spMkLst>
            <pc:docMk/>
            <pc:sldMk cId="2783954852" sldId="268"/>
            <ac:spMk id="6" creationId="{C19D713E-3C18-0300-23B0-74D16393BF20}"/>
          </ac:spMkLst>
        </pc:spChg>
        <pc:spChg chg="add del mod">
          <ac:chgData name="Shaikh Burhan" userId="9d794c99081f8d23" providerId="LiveId" clId="{A2684064-A1C6-4D48-94C6-B6EA266AE2F2}" dt="2024-10-25T16:46:51.655" v="1211" actId="20577"/>
          <ac:spMkLst>
            <pc:docMk/>
            <pc:sldMk cId="2783954852" sldId="268"/>
            <ac:spMk id="7" creationId="{6811B299-915C-5040-86EC-CC376152134B}"/>
          </ac:spMkLst>
        </pc:spChg>
        <pc:picChg chg="add del">
          <ac:chgData name="Shaikh Burhan" userId="9d794c99081f8d23" providerId="LiveId" clId="{A2684064-A1C6-4D48-94C6-B6EA266AE2F2}" dt="2024-10-25T16:47:58.956" v="1234" actId="22"/>
          <ac:picMkLst>
            <pc:docMk/>
            <pc:sldMk cId="2783954852" sldId="268"/>
            <ac:picMk id="9" creationId="{DC688839-79EA-28E0-F0A3-F1BE4D9EC953}"/>
          </ac:picMkLst>
        </pc:picChg>
        <pc:picChg chg="add mod">
          <ac:chgData name="Shaikh Burhan" userId="9d794c99081f8d23" providerId="LiveId" clId="{A2684064-A1C6-4D48-94C6-B6EA266AE2F2}" dt="2024-10-25T16:50:56.675" v="1263" actId="14100"/>
          <ac:picMkLst>
            <pc:docMk/>
            <pc:sldMk cId="2783954852" sldId="268"/>
            <ac:picMk id="10" creationId="{D752F380-EC34-624A-BD0A-C3979639AA57}"/>
          </ac:picMkLst>
        </pc:picChg>
        <pc:picChg chg="add del">
          <ac:chgData name="Shaikh Burhan" userId="9d794c99081f8d23" providerId="LiveId" clId="{A2684064-A1C6-4D48-94C6-B6EA266AE2F2}" dt="2024-10-25T16:46:24.271" v="1179" actId="478"/>
          <ac:picMkLst>
            <pc:docMk/>
            <pc:sldMk cId="2783954852" sldId="268"/>
            <ac:picMk id="4097" creationId="{93648619-0E26-A20B-91D5-FD77D36B4C03}"/>
          </ac:picMkLst>
        </pc:picChg>
        <pc:picChg chg="add del">
          <ac:chgData name="Shaikh Burhan" userId="9d794c99081f8d23" providerId="LiveId" clId="{A2684064-A1C6-4D48-94C6-B6EA266AE2F2}" dt="2024-10-25T16:46:33.394" v="1185" actId="478"/>
          <ac:picMkLst>
            <pc:docMk/>
            <pc:sldMk cId="2783954852" sldId="268"/>
            <ac:picMk id="4100" creationId="{59FA69D8-1071-1C7A-2C69-9C7FF39E9702}"/>
          </ac:picMkLst>
        </pc:picChg>
      </pc:sldChg>
      <pc:sldChg chg="addSp modSp new mod">
        <pc:chgData name="Shaikh Burhan" userId="9d794c99081f8d23" providerId="LiveId" clId="{A2684064-A1C6-4D48-94C6-B6EA266AE2F2}" dt="2024-10-25T17:01:04.986" v="1304" actId="20577"/>
        <pc:sldMkLst>
          <pc:docMk/>
          <pc:sldMk cId="3684369869" sldId="269"/>
        </pc:sldMkLst>
        <pc:spChg chg="add mod">
          <ac:chgData name="Shaikh Burhan" userId="9d794c99081f8d23" providerId="LiveId" clId="{A2684064-A1C6-4D48-94C6-B6EA266AE2F2}" dt="2024-10-25T17:01:04.986" v="1304" actId="20577"/>
          <ac:spMkLst>
            <pc:docMk/>
            <pc:sldMk cId="3684369869" sldId="269"/>
            <ac:spMk id="2" creationId="{48AF8CE4-A339-C9BD-4733-890E4FEFC249}"/>
          </ac:spMkLst>
        </pc:spChg>
        <pc:picChg chg="add mod">
          <ac:chgData name="Shaikh Burhan" userId="9d794c99081f8d23" providerId="LiveId" clId="{A2684064-A1C6-4D48-94C6-B6EA266AE2F2}" dt="2024-10-25T16:56:09.061" v="1301" actId="1076"/>
          <ac:picMkLst>
            <pc:docMk/>
            <pc:sldMk cId="3684369869" sldId="269"/>
            <ac:picMk id="3" creationId="{468FAC4E-B5EF-DEE2-3E83-4F7E8B12A87E}"/>
          </ac:picMkLst>
        </pc:picChg>
      </pc:sldChg>
      <pc:sldChg chg="addSp modSp new mod">
        <pc:chgData name="Shaikh Burhan" userId="9d794c99081f8d23" providerId="LiveId" clId="{A2684064-A1C6-4D48-94C6-B6EA266AE2F2}" dt="2024-10-25T17:13:53.120" v="1436" actId="403"/>
        <pc:sldMkLst>
          <pc:docMk/>
          <pc:sldMk cId="1211825447" sldId="270"/>
        </pc:sldMkLst>
        <pc:spChg chg="add mod">
          <ac:chgData name="Shaikh Burhan" userId="9d794c99081f8d23" providerId="LiveId" clId="{A2684064-A1C6-4D48-94C6-B6EA266AE2F2}" dt="2024-10-25T17:13:53.120" v="1436" actId="403"/>
          <ac:spMkLst>
            <pc:docMk/>
            <pc:sldMk cId="1211825447" sldId="270"/>
            <ac:spMk id="3" creationId="{05E02EDA-4AA7-B04C-1694-DDEF5A4C7A41}"/>
          </ac:spMkLst>
        </pc:spChg>
      </pc:sldChg>
      <pc:sldChg chg="addSp modSp new mod">
        <pc:chgData name="Shaikh Burhan" userId="9d794c99081f8d23" providerId="LiveId" clId="{A2684064-A1C6-4D48-94C6-B6EA266AE2F2}" dt="2024-10-25T17:07:31.979" v="1346" actId="20577"/>
        <pc:sldMkLst>
          <pc:docMk/>
          <pc:sldMk cId="2230278880" sldId="271"/>
        </pc:sldMkLst>
        <pc:spChg chg="add mod">
          <ac:chgData name="Shaikh Burhan" userId="9d794c99081f8d23" providerId="LiveId" clId="{A2684064-A1C6-4D48-94C6-B6EA266AE2F2}" dt="2024-10-25T17:07:31.979" v="1346" actId="20577"/>
          <ac:spMkLst>
            <pc:docMk/>
            <pc:sldMk cId="2230278880" sldId="271"/>
            <ac:spMk id="3" creationId="{CA6C7C95-29E7-2D8C-9114-0C86F474233C}"/>
          </ac:spMkLst>
        </pc:spChg>
      </pc:sldChg>
      <pc:sldChg chg="addSp modSp new mod">
        <pc:chgData name="Shaikh Burhan" userId="9d794c99081f8d23" providerId="LiveId" clId="{A2684064-A1C6-4D48-94C6-B6EA266AE2F2}" dt="2024-10-25T17:07:15.322" v="1345" actId="255"/>
        <pc:sldMkLst>
          <pc:docMk/>
          <pc:sldMk cId="913399699" sldId="272"/>
        </pc:sldMkLst>
        <pc:spChg chg="add mod">
          <ac:chgData name="Shaikh Burhan" userId="9d794c99081f8d23" providerId="LiveId" clId="{A2684064-A1C6-4D48-94C6-B6EA266AE2F2}" dt="2024-10-25T17:07:15.322" v="1345" actId="255"/>
          <ac:spMkLst>
            <pc:docMk/>
            <pc:sldMk cId="913399699" sldId="272"/>
            <ac:spMk id="3" creationId="{EACA890B-C443-3E28-E9B3-47EC0ECA87D8}"/>
          </ac:spMkLst>
        </pc:spChg>
      </pc:sldChg>
      <pc:sldChg chg="addSp modSp new mod chgLayout">
        <pc:chgData name="Shaikh Burhan" userId="9d794c99081f8d23" providerId="LiveId" clId="{A2684064-A1C6-4D48-94C6-B6EA266AE2F2}" dt="2024-10-25T17:22:17.933" v="1567" actId="113"/>
        <pc:sldMkLst>
          <pc:docMk/>
          <pc:sldMk cId="3026703275" sldId="273"/>
        </pc:sldMkLst>
        <pc:spChg chg="add mod">
          <ac:chgData name="Shaikh Burhan" userId="9d794c99081f8d23" providerId="LiveId" clId="{A2684064-A1C6-4D48-94C6-B6EA266AE2F2}" dt="2024-10-25T17:22:17.933" v="1567" actId="113"/>
          <ac:spMkLst>
            <pc:docMk/>
            <pc:sldMk cId="3026703275" sldId="273"/>
            <ac:spMk id="2" creationId="{7F8D3B0B-E3B2-E871-7913-AEA76FE336B5}"/>
          </ac:spMkLst>
        </pc:spChg>
      </pc:sldChg>
      <pc:sldChg chg="addSp modSp new mod">
        <pc:chgData name="Shaikh Burhan" userId="9d794c99081f8d23" providerId="LiveId" clId="{A2684064-A1C6-4D48-94C6-B6EA266AE2F2}" dt="2024-10-25T17:24:14.788" v="1588" actId="20577"/>
        <pc:sldMkLst>
          <pc:docMk/>
          <pc:sldMk cId="186491109" sldId="274"/>
        </pc:sldMkLst>
        <pc:spChg chg="add mod">
          <ac:chgData name="Shaikh Burhan" userId="9d794c99081f8d23" providerId="LiveId" clId="{A2684064-A1C6-4D48-94C6-B6EA266AE2F2}" dt="2024-10-25T17:24:14.788" v="1588" actId="20577"/>
          <ac:spMkLst>
            <pc:docMk/>
            <pc:sldMk cId="186491109" sldId="274"/>
            <ac:spMk id="3" creationId="{05229499-81EC-B8CF-C6A3-15E7294890B7}"/>
          </ac:spMkLst>
        </pc:spChg>
      </pc:sldChg>
      <pc:sldChg chg="addSp modSp new mod chgLayout">
        <pc:chgData name="Shaikh Burhan" userId="9d794c99081f8d23" providerId="LiveId" clId="{A2684064-A1C6-4D48-94C6-B6EA266AE2F2}" dt="2024-10-25T17:40:31.118" v="1818" actId="115"/>
        <pc:sldMkLst>
          <pc:docMk/>
          <pc:sldMk cId="2614613756" sldId="275"/>
        </pc:sldMkLst>
        <pc:spChg chg="add mod">
          <ac:chgData name="Shaikh Burhan" userId="9d794c99081f8d23" providerId="LiveId" clId="{A2684064-A1C6-4D48-94C6-B6EA266AE2F2}" dt="2024-10-25T17:26:03.376" v="1592" actId="14100"/>
          <ac:spMkLst>
            <pc:docMk/>
            <pc:sldMk cId="2614613756" sldId="275"/>
            <ac:spMk id="2" creationId="{8049F328-7D15-4E69-ED67-14C2FE73E01F}"/>
          </ac:spMkLst>
        </pc:spChg>
        <pc:spChg chg="add mod">
          <ac:chgData name="Shaikh Burhan" userId="9d794c99081f8d23" providerId="LiveId" clId="{A2684064-A1C6-4D48-94C6-B6EA266AE2F2}" dt="2024-10-25T17:40:31.118" v="1818" actId="115"/>
          <ac:spMkLst>
            <pc:docMk/>
            <pc:sldMk cId="2614613756" sldId="275"/>
            <ac:spMk id="3" creationId="{F3D274BC-9A9C-1731-6FD0-13F5F34A975D}"/>
          </ac:spMkLst>
        </pc:spChg>
        <pc:picChg chg="add mod">
          <ac:chgData name="Shaikh Burhan" userId="9d794c99081f8d23" providerId="LiveId" clId="{A2684064-A1C6-4D48-94C6-B6EA266AE2F2}" dt="2024-10-25T17:27:13.054" v="1623" actId="1076"/>
          <ac:picMkLst>
            <pc:docMk/>
            <pc:sldMk cId="2614613756" sldId="275"/>
            <ac:picMk id="5121" creationId="{7ACAF9FF-2A5F-7D57-8BAB-BE3E6608A8AC}"/>
          </ac:picMkLst>
        </pc:picChg>
      </pc:sldChg>
      <pc:sldChg chg="addSp delSp modSp new del mod">
        <pc:chgData name="Shaikh Burhan" userId="9d794c99081f8d23" providerId="LiveId" clId="{A2684064-A1C6-4D48-94C6-B6EA266AE2F2}" dt="2024-10-25T17:32:29.999" v="1689" actId="2696"/>
        <pc:sldMkLst>
          <pc:docMk/>
          <pc:sldMk cId="834035167" sldId="276"/>
        </pc:sldMkLst>
        <pc:spChg chg="add mod">
          <ac:chgData name="Shaikh Burhan" userId="9d794c99081f8d23" providerId="LiveId" clId="{A2684064-A1C6-4D48-94C6-B6EA266AE2F2}" dt="2024-10-25T17:32:10.763" v="1670" actId="20577"/>
          <ac:spMkLst>
            <pc:docMk/>
            <pc:sldMk cId="834035167" sldId="276"/>
            <ac:spMk id="2" creationId="{872DB96F-FF50-EE85-B380-46495C4BE6DF}"/>
          </ac:spMkLst>
        </pc:spChg>
        <pc:spChg chg="add">
          <ac:chgData name="Shaikh Burhan" userId="9d794c99081f8d23" providerId="LiveId" clId="{A2684064-A1C6-4D48-94C6-B6EA266AE2F2}" dt="2024-10-25T17:28:38.280" v="1626"/>
          <ac:spMkLst>
            <pc:docMk/>
            <pc:sldMk cId="834035167" sldId="276"/>
            <ac:spMk id="3" creationId="{F5FC2586-4D61-5ECE-FD17-D028B4AD68DE}"/>
          </ac:spMkLst>
        </pc:spChg>
        <pc:spChg chg="add">
          <ac:chgData name="Shaikh Burhan" userId="9d794c99081f8d23" providerId="LiveId" clId="{A2684064-A1C6-4D48-94C6-B6EA266AE2F2}" dt="2024-10-25T17:28:38.280" v="1626"/>
          <ac:spMkLst>
            <pc:docMk/>
            <pc:sldMk cId="834035167" sldId="276"/>
            <ac:spMk id="4" creationId="{834CCE0B-1FE4-0EF3-03D3-6A14D4259318}"/>
          </ac:spMkLst>
        </pc:spChg>
        <pc:spChg chg="add mod">
          <ac:chgData name="Shaikh Burhan" userId="9d794c99081f8d23" providerId="LiveId" clId="{A2684064-A1C6-4D48-94C6-B6EA266AE2F2}" dt="2024-10-25T17:32:11.302" v="1672" actId="20577"/>
          <ac:spMkLst>
            <pc:docMk/>
            <pc:sldMk cId="834035167" sldId="276"/>
            <ac:spMk id="5" creationId="{26F0D576-8A51-4AA8-E8DB-D76A5C4DC460}"/>
          </ac:spMkLst>
        </pc:spChg>
        <pc:spChg chg="add mod">
          <ac:chgData name="Shaikh Burhan" userId="9d794c99081f8d23" providerId="LiveId" clId="{A2684064-A1C6-4D48-94C6-B6EA266AE2F2}" dt="2024-10-25T17:32:09.945" v="1667" actId="1076"/>
          <ac:spMkLst>
            <pc:docMk/>
            <pc:sldMk cId="834035167" sldId="276"/>
            <ac:spMk id="6" creationId="{988C0FDC-37A1-F508-979E-76BF5CFBEA19}"/>
          </ac:spMkLst>
        </pc:spChg>
        <pc:spChg chg="add">
          <ac:chgData name="Shaikh Burhan" userId="9d794c99081f8d23" providerId="LiveId" clId="{A2684064-A1C6-4D48-94C6-B6EA266AE2F2}" dt="2024-10-25T17:28:38.280" v="1626"/>
          <ac:spMkLst>
            <pc:docMk/>
            <pc:sldMk cId="834035167" sldId="276"/>
            <ac:spMk id="7" creationId="{2DF3D0A8-05C5-1136-826C-91B501E624A6}"/>
          </ac:spMkLst>
        </pc:spChg>
        <pc:spChg chg="add del">
          <ac:chgData name="Shaikh Burhan" userId="9d794c99081f8d23" providerId="LiveId" clId="{A2684064-A1C6-4D48-94C6-B6EA266AE2F2}" dt="2024-10-25T17:32:11.564" v="1673" actId="478"/>
          <ac:spMkLst>
            <pc:docMk/>
            <pc:sldMk cId="834035167" sldId="276"/>
            <ac:spMk id="8" creationId="{A70DF3D5-95AD-C9E8-7DBC-6FF7BFFF3475}"/>
          </ac:spMkLst>
        </pc:spChg>
        <pc:picChg chg="add mod">
          <ac:chgData name="Shaikh Burhan" userId="9d794c99081f8d23" providerId="LiveId" clId="{A2684064-A1C6-4D48-94C6-B6EA266AE2F2}" dt="2024-10-25T17:32:12.387" v="1676" actId="1076"/>
          <ac:picMkLst>
            <pc:docMk/>
            <pc:sldMk cId="834035167" sldId="276"/>
            <ac:picMk id="6145" creationId="{27A75EDA-54E7-45E1-11D7-41551F020F2C}"/>
          </ac:picMkLst>
        </pc:picChg>
        <pc:picChg chg="add mod">
          <ac:chgData name="Shaikh Burhan" userId="9d794c99081f8d23" providerId="LiveId" clId="{A2684064-A1C6-4D48-94C6-B6EA266AE2F2}" dt="2024-10-25T17:32:12.078" v="1675" actId="1076"/>
          <ac:picMkLst>
            <pc:docMk/>
            <pc:sldMk cId="834035167" sldId="276"/>
            <ac:picMk id="6146" creationId="{E0E15225-8727-1BC6-9DE9-C273C5185307}"/>
          </ac:picMkLst>
        </pc:picChg>
        <pc:picChg chg="add mod">
          <ac:chgData name="Shaikh Burhan" userId="9d794c99081f8d23" providerId="LiveId" clId="{A2684064-A1C6-4D48-94C6-B6EA266AE2F2}" dt="2024-10-25T17:32:12.915" v="1678" actId="1076"/>
          <ac:picMkLst>
            <pc:docMk/>
            <pc:sldMk cId="834035167" sldId="276"/>
            <ac:picMk id="6147" creationId="{54B27EA8-2B5B-ECD2-6662-70D9B4094AD6}"/>
          </ac:picMkLst>
        </pc:picChg>
        <pc:picChg chg="add mod">
          <ac:chgData name="Shaikh Burhan" userId="9d794c99081f8d23" providerId="LiveId" clId="{A2684064-A1C6-4D48-94C6-B6EA266AE2F2}" dt="2024-10-25T17:32:13.664" v="1681" actId="1076"/>
          <ac:picMkLst>
            <pc:docMk/>
            <pc:sldMk cId="834035167" sldId="276"/>
            <ac:picMk id="6148" creationId="{DFF76F47-A2A8-AAE8-D60F-74C934C38295}"/>
          </ac:picMkLst>
        </pc:picChg>
        <pc:picChg chg="add del mod">
          <ac:chgData name="Shaikh Burhan" userId="9d794c99081f8d23" providerId="LiveId" clId="{A2684064-A1C6-4D48-94C6-B6EA266AE2F2}" dt="2024-10-25T17:32:24.543" v="1688" actId="478"/>
          <ac:picMkLst>
            <pc:docMk/>
            <pc:sldMk cId="834035167" sldId="276"/>
            <ac:picMk id="6149" creationId="{97DA6245-6FBA-1774-9411-DB4D9E169620}"/>
          </ac:picMkLst>
        </pc:picChg>
        <pc:picChg chg="add del mod">
          <ac:chgData name="Shaikh Burhan" userId="9d794c99081f8d23" providerId="LiveId" clId="{A2684064-A1C6-4D48-94C6-B6EA266AE2F2}" dt="2024-10-25T17:32:22.129" v="1687" actId="478"/>
          <ac:picMkLst>
            <pc:docMk/>
            <pc:sldMk cId="834035167" sldId="276"/>
            <ac:picMk id="6150" creationId="{A5096D61-9347-DC60-1515-034FF3D1C481}"/>
          </ac:picMkLst>
        </pc:picChg>
      </pc:sldChg>
      <pc:sldChg chg="addSp modSp new mod">
        <pc:chgData name="Shaikh Burhan" userId="9d794c99081f8d23" providerId="LiveId" clId="{A2684064-A1C6-4D48-94C6-B6EA266AE2F2}" dt="2024-10-25T17:39:49.974" v="1813" actId="403"/>
        <pc:sldMkLst>
          <pc:docMk/>
          <pc:sldMk cId="1106401787" sldId="276"/>
        </pc:sldMkLst>
        <pc:spChg chg="add mod">
          <ac:chgData name="Shaikh Burhan" userId="9d794c99081f8d23" providerId="LiveId" clId="{A2684064-A1C6-4D48-94C6-B6EA266AE2F2}" dt="2024-10-25T17:39:49.974" v="1813" actId="403"/>
          <ac:spMkLst>
            <pc:docMk/>
            <pc:sldMk cId="1106401787" sldId="276"/>
            <ac:spMk id="2" creationId="{E4DCC7D8-C407-56DD-4C94-EBE3F2F61EDF}"/>
          </ac:spMkLst>
        </pc:spChg>
        <pc:picChg chg="add mod">
          <ac:chgData name="Shaikh Burhan" userId="9d794c99081f8d23" providerId="LiveId" clId="{A2684064-A1C6-4D48-94C6-B6EA266AE2F2}" dt="2024-10-25T17:39:14.888" v="1800" actId="1076"/>
          <ac:picMkLst>
            <pc:docMk/>
            <pc:sldMk cId="1106401787" sldId="276"/>
            <ac:picMk id="3" creationId="{78C77828-47FB-E602-0B05-2FE6A6A11502}"/>
          </ac:picMkLst>
        </pc:picChg>
        <pc:picChg chg="add mod">
          <ac:chgData name="Shaikh Burhan" userId="9d794c99081f8d23" providerId="LiveId" clId="{A2684064-A1C6-4D48-94C6-B6EA266AE2F2}" dt="2024-10-25T17:39:16.655" v="1801" actId="1076"/>
          <ac:picMkLst>
            <pc:docMk/>
            <pc:sldMk cId="1106401787" sldId="276"/>
            <ac:picMk id="4" creationId="{35207277-3853-AFF0-C49E-96176EA09754}"/>
          </ac:picMkLst>
        </pc:picChg>
        <pc:picChg chg="add mod">
          <ac:chgData name="Shaikh Burhan" userId="9d794c99081f8d23" providerId="LiveId" clId="{A2684064-A1C6-4D48-94C6-B6EA266AE2F2}" dt="2024-10-25T17:39:18.790" v="1802" actId="1076"/>
          <ac:picMkLst>
            <pc:docMk/>
            <pc:sldMk cId="1106401787" sldId="276"/>
            <ac:picMk id="5" creationId="{FAF7E05E-C7D8-53E0-2E69-0B18C96F646A}"/>
          </ac:picMkLst>
        </pc:picChg>
        <pc:picChg chg="add mod">
          <ac:chgData name="Shaikh Burhan" userId="9d794c99081f8d23" providerId="LiveId" clId="{A2684064-A1C6-4D48-94C6-B6EA266AE2F2}" dt="2024-10-25T17:37:22.867" v="1781" actId="1076"/>
          <ac:picMkLst>
            <pc:docMk/>
            <pc:sldMk cId="1106401787" sldId="276"/>
            <ac:picMk id="6" creationId="{DAFDEC60-3973-9073-F6EE-7D015411AD46}"/>
          </ac:picMkLst>
        </pc:picChg>
        <pc:picChg chg="add mod">
          <ac:chgData name="Shaikh Burhan" userId="9d794c99081f8d23" providerId="LiveId" clId="{A2684064-A1C6-4D48-94C6-B6EA266AE2F2}" dt="2024-10-25T17:37:25.042" v="1782" actId="1076"/>
          <ac:picMkLst>
            <pc:docMk/>
            <pc:sldMk cId="1106401787" sldId="276"/>
            <ac:picMk id="7" creationId="{5B8486C1-0CBC-62A6-A1F0-42C3A2689EEE}"/>
          </ac:picMkLst>
        </pc:picChg>
        <pc:picChg chg="add mod">
          <ac:chgData name="Shaikh Burhan" userId="9d794c99081f8d23" providerId="LiveId" clId="{A2684064-A1C6-4D48-94C6-B6EA266AE2F2}" dt="2024-10-25T17:37:53" v="1787" actId="1076"/>
          <ac:picMkLst>
            <pc:docMk/>
            <pc:sldMk cId="1106401787" sldId="276"/>
            <ac:picMk id="8" creationId="{255E9150-DD7B-D9DA-D5D2-F925D072E3E1}"/>
          </ac:picMkLst>
        </pc:picChg>
      </pc:sldChg>
      <pc:sldChg chg="addSp modSp new mod">
        <pc:chgData name="Shaikh Burhan" userId="9d794c99081f8d23" providerId="LiveId" clId="{A2684064-A1C6-4D48-94C6-B6EA266AE2F2}" dt="2024-10-25T17:49:23.935" v="1840" actId="20577"/>
        <pc:sldMkLst>
          <pc:docMk/>
          <pc:sldMk cId="566854939" sldId="277"/>
        </pc:sldMkLst>
        <pc:spChg chg="add mod">
          <ac:chgData name="Shaikh Burhan" userId="9d794c99081f8d23" providerId="LiveId" clId="{A2684064-A1C6-4D48-94C6-B6EA266AE2F2}" dt="2024-10-25T17:49:23.935" v="1840" actId="20577"/>
          <ac:spMkLst>
            <pc:docMk/>
            <pc:sldMk cId="566854939" sldId="277"/>
            <ac:spMk id="2" creationId="{C0EEF21E-080E-CC15-CDB1-2065B7C733CE}"/>
          </ac:spMkLst>
        </pc:spChg>
      </pc:sldChg>
      <pc:sldChg chg="addSp modSp new mod">
        <pc:chgData name="Shaikh Burhan" userId="9d794c99081f8d23" providerId="LiveId" clId="{A2684064-A1C6-4D48-94C6-B6EA266AE2F2}" dt="2024-10-25T17:55:44.106" v="1860" actId="14100"/>
        <pc:sldMkLst>
          <pc:docMk/>
          <pc:sldMk cId="3511133545" sldId="278"/>
        </pc:sldMkLst>
        <pc:spChg chg="add mod">
          <ac:chgData name="Shaikh Burhan" userId="9d794c99081f8d23" providerId="LiveId" clId="{A2684064-A1C6-4D48-94C6-B6EA266AE2F2}" dt="2024-10-25T17:55:44.106" v="1860" actId="14100"/>
          <ac:spMkLst>
            <pc:docMk/>
            <pc:sldMk cId="3511133545" sldId="278"/>
            <ac:spMk id="3" creationId="{AF7215BF-87DD-479C-CAF6-DFE4A601C0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83BF82-682B-4D07-805A-9DF28BBDEA9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141561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3BF82-682B-4D07-805A-9DF28BBDEA9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200940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3BF82-682B-4D07-805A-9DF28BBDEA9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2956214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3BF82-682B-4D07-805A-9DF28BBDEA9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4D77-FAEA-447C-B2C5-EAF9E746C3D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7807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3BF82-682B-4D07-805A-9DF28BBDEA9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112874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83BF82-682B-4D07-805A-9DF28BBDEA9F}" type="datetimeFigureOut">
              <a:rPr lang="en-IN" smtClean="0"/>
              <a:t>25-10-2024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2392022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83BF82-682B-4D07-805A-9DF28BBDEA9F}" type="datetimeFigureOut">
              <a:rPr lang="en-IN" smtClean="0"/>
              <a:t>25-10-2024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112637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3BF82-682B-4D07-805A-9DF28BBDEA9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3009220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3BF82-682B-4D07-805A-9DF28BBDEA9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113428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3BF82-682B-4D07-805A-9DF28BBDEA9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194444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3BF82-682B-4D07-805A-9DF28BBDEA9F}"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35230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3BF82-682B-4D07-805A-9DF28BBDEA9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393163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3BF82-682B-4D07-805A-9DF28BBDEA9F}" type="datetimeFigureOut">
              <a:rPr lang="en-IN" smtClean="0"/>
              <a:t>25-10-2024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203149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3BF82-682B-4D07-805A-9DF28BBDEA9F}" type="datetimeFigureOut">
              <a:rPr lang="en-IN" smtClean="0"/>
              <a:t>25-10-2024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127230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3BF82-682B-4D07-805A-9DF28BBDEA9F}" type="datetimeFigureOut">
              <a:rPr lang="en-IN" smtClean="0"/>
              <a:t>25-10-2024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78160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3BF82-682B-4D07-805A-9DF28BBDEA9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187073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83BF82-682B-4D07-805A-9DF28BBDEA9F}"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4D77-FAEA-447C-B2C5-EAF9E746C3D0}" type="slidenum">
              <a:rPr lang="en-IN" smtClean="0"/>
              <a:t>‹#›</a:t>
            </a:fld>
            <a:endParaRPr lang="en-IN"/>
          </a:p>
        </p:txBody>
      </p:sp>
    </p:spTree>
    <p:extLst>
      <p:ext uri="{BB962C8B-B14F-4D97-AF65-F5344CB8AC3E}">
        <p14:creationId xmlns:p14="http://schemas.microsoft.com/office/powerpoint/2010/main" val="290830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B83BF82-682B-4D07-805A-9DF28BBDEA9F}" type="datetimeFigureOut">
              <a:rPr lang="en-IN" smtClean="0"/>
              <a:t>25-10-2024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CC54D77-FAEA-447C-B2C5-EAF9E746C3D0}" type="slidenum">
              <a:rPr lang="en-IN" smtClean="0"/>
              <a:t>‹#›</a:t>
            </a:fld>
            <a:endParaRPr lang="en-IN"/>
          </a:p>
        </p:txBody>
      </p:sp>
    </p:spTree>
    <p:extLst>
      <p:ext uri="{BB962C8B-B14F-4D97-AF65-F5344CB8AC3E}">
        <p14:creationId xmlns:p14="http://schemas.microsoft.com/office/powerpoint/2010/main" val="326368595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https://images.prismic.io/encord/48d82379-658d-4262-9190-34eae93d00b4_image3.png?auto=compress,format"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https://scipy-lectures.org/_images/sphx_glr_plot_threshold_001.pn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oXlwWbU8l2o?si=PDhdeqCzorR88Eg0" TargetMode="External"/><Relationship Id="rId2" Type="http://schemas.openxmlformats.org/officeDocument/2006/relationships/hyperlink" Target="https://www.geeksforgeeks.org/opencv-python-tutorial/" TargetMode="External"/><Relationship Id="rId1" Type="http://schemas.openxmlformats.org/officeDocument/2006/relationships/slideLayout" Target="../slideLayouts/slideLayout7.xml"/><Relationship Id="rId4" Type="http://schemas.openxmlformats.org/officeDocument/2006/relationships/hyperlink" Target="http://www.kagg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1E21-359F-A23A-1269-14FBC70A61CF}"/>
              </a:ext>
            </a:extLst>
          </p:cNvPr>
          <p:cNvSpPr>
            <a:spLocks noGrp="1"/>
          </p:cNvSpPr>
          <p:nvPr>
            <p:ph type="title"/>
          </p:nvPr>
        </p:nvSpPr>
        <p:spPr>
          <a:xfrm>
            <a:off x="3128977" y="142240"/>
            <a:ext cx="5934045" cy="568960"/>
          </a:xfrm>
        </p:spPr>
        <p:txBody>
          <a:bodyPr>
            <a:normAutofit/>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621E4-1026-2153-6811-60C8F9F278E0}"/>
              </a:ext>
            </a:extLst>
          </p:cNvPr>
          <p:cNvSpPr>
            <a:spLocks noGrp="1"/>
          </p:cNvSpPr>
          <p:nvPr>
            <p:ph idx="1"/>
          </p:nvPr>
        </p:nvSpPr>
        <p:spPr>
          <a:xfrm>
            <a:off x="0" y="863857"/>
            <a:ext cx="12192000" cy="5282943"/>
          </a:xfrm>
        </p:spPr>
        <p:txBody>
          <a:bodyPr>
            <a:normAutofit fontScale="25000" lnSpcReduction="20000"/>
          </a:bodyPr>
          <a:lstStyle/>
          <a:p>
            <a:pPr algn="just">
              <a:lnSpc>
                <a:spcPct val="115000"/>
              </a:lnSpc>
              <a:spcAft>
                <a:spcPts val="1000"/>
              </a:spcAft>
            </a:pPr>
            <a:r>
              <a:rPr lang="en-IN" sz="7200" dirty="0">
                <a:effectLst/>
                <a:latin typeface="Times New Roman" panose="02020603050405020304" pitchFamily="18" charset="0"/>
                <a:ea typeface="Calibri" panose="020F0502020204030204" pitchFamily="34" charset="0"/>
                <a:cs typeface="Shruti" panose="020B0502040204020203" pitchFamily="34" charset="0"/>
              </a:rPr>
              <a:t>Motion detection technology is integral to a wide range of applications, including security surveillance, human-computer interaction, and automation systems. This project aims to design and implement a robust and efficient motion detection system using advanced algorithms. The primary objective is to develop a system that accurately identifies and responds to motion in diverse environment.</a:t>
            </a:r>
            <a:endParaRPr lang="en-IN" sz="72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IN" sz="7200" dirty="0">
                <a:effectLst/>
                <a:latin typeface="Times New Roman" panose="02020603050405020304" pitchFamily="18" charset="0"/>
                <a:ea typeface="Calibri" panose="020F0502020204030204" pitchFamily="34" charset="0"/>
                <a:cs typeface="Shruti" panose="020B0502040204020203" pitchFamily="34" charset="0"/>
              </a:rPr>
              <a:t>The project employs image processing techniques to enhance detection accuracy and minimize false positives. The methodology involves utilizing OpenCV for recorded video analysis for training motion recognition models. OpenCV is leveraged for its powerful image processing capabilities, enabling the system to efficiently process video frames and detect motion. </a:t>
            </a:r>
            <a:endParaRPr lang="en-IN" sz="72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IN" sz="7200" dirty="0">
                <a:effectLst/>
                <a:latin typeface="Times New Roman" panose="02020603050405020304" pitchFamily="18" charset="0"/>
                <a:ea typeface="Calibri" panose="020F0502020204030204" pitchFamily="34" charset="0"/>
                <a:cs typeface="Shruti" panose="020B0502040204020203" pitchFamily="34" charset="0"/>
              </a:rPr>
              <a:t>The implementation process involves several key steps: data collection, algorithm development, system integration, and testing. Extensive data collection is conducted to create a diverse dataset that includes various types of motion and environmental conditions. This dataset is used to ensure they generalize well to different scenarios. The algorithms are developed to process the detect motion, and display the motion detection. </a:t>
            </a:r>
            <a:endParaRPr lang="en-IN" sz="72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IN" sz="7200" dirty="0">
                <a:effectLst/>
                <a:latin typeface="Times New Roman" panose="02020603050405020304" pitchFamily="18" charset="0"/>
                <a:ea typeface="Calibri" panose="020F0502020204030204" pitchFamily="34" charset="0"/>
                <a:cs typeface="Shruti" panose="020B0502040204020203" pitchFamily="34" charset="0"/>
              </a:rPr>
              <a:t>This documentation provides a comprehensive guide to the design process, algorithm selection, system architecture, implementation challenges, and performance evaluation of the motion detection system. The insights gained from this project contribute to the ongoing research and development in the field of motion detection, offering a foundation for future advancements and innovations.</a:t>
            </a:r>
            <a:endParaRPr lang="en-IN" sz="72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US" sz="7200" b="1" dirty="0">
                <a:effectLst/>
                <a:latin typeface="Times New Roman" panose="02020603050405020304" pitchFamily="18" charset="0"/>
                <a:ea typeface="Calibri" panose="020F0502020204030204" pitchFamily="34" charset="0"/>
                <a:cs typeface="Shruti" panose="020B0502040204020203" pitchFamily="34" charset="0"/>
              </a:rPr>
              <a:t>Keywords:</a:t>
            </a:r>
            <a:r>
              <a:rPr lang="en-US" sz="7200" dirty="0">
                <a:effectLst/>
                <a:latin typeface="Times New Roman" panose="02020603050405020304" pitchFamily="18" charset="0"/>
                <a:ea typeface="Calibri" panose="020F0502020204030204" pitchFamily="34" charset="0"/>
                <a:cs typeface="Shruti" panose="020B0502040204020203" pitchFamily="34" charset="0"/>
              </a:rPr>
              <a:t> Motion detection, OpenCv2, Python. </a:t>
            </a:r>
            <a:endParaRPr lang="en-IN" sz="7200" dirty="0">
              <a:effectLst/>
              <a:latin typeface="Calibri" panose="020F0502020204030204" pitchFamily="34" charset="0"/>
              <a:ea typeface="Calibri" panose="020F0502020204030204" pitchFamily="34" charset="0"/>
              <a:cs typeface="Shruti" panose="020B0502040204020203" pitchFamily="34" charset="0"/>
            </a:endParaRPr>
          </a:p>
          <a:p>
            <a:pPr marL="0" indent="0">
              <a:buNone/>
            </a:pPr>
            <a:endParaRPr lang="en-IN" dirty="0"/>
          </a:p>
        </p:txBody>
      </p:sp>
    </p:spTree>
    <p:extLst>
      <p:ext uri="{BB962C8B-B14F-4D97-AF65-F5344CB8AC3E}">
        <p14:creationId xmlns:p14="http://schemas.microsoft.com/office/powerpoint/2010/main" val="391231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2CF27-D8DC-8D06-567F-461A99FD61B4}"/>
              </a:ext>
            </a:extLst>
          </p:cNvPr>
          <p:cNvSpPr txBox="1"/>
          <p:nvPr/>
        </p:nvSpPr>
        <p:spPr>
          <a:xfrm>
            <a:off x="0" y="0"/>
            <a:ext cx="12192000" cy="9920921"/>
          </a:xfrm>
          <a:prstGeom prst="rect">
            <a:avLst/>
          </a:prstGeom>
          <a:noFill/>
        </p:spPr>
        <p:txBody>
          <a:bodyPr wrap="square" rtlCol="0">
            <a:spAutoFit/>
          </a:bodyPr>
          <a:lstStyle/>
          <a:p>
            <a:pPr algn="just">
              <a:lnSpc>
                <a:spcPct val="115000"/>
              </a:lnSpc>
              <a:spcAft>
                <a:spcPts val="1000"/>
              </a:spcAft>
            </a:pPr>
            <a:endParaRPr lang="en-US" sz="2400"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Shruti" panose="020B0502040204020203" pitchFamily="34" charset="0"/>
              </a:rPr>
              <a:t>3</a:t>
            </a:r>
            <a:r>
              <a:rPr lang="en-US" sz="2400" b="1" dirty="0">
                <a:effectLst/>
                <a:latin typeface="Times New Roman" panose="02020603050405020304" pitchFamily="18" charset="0"/>
                <a:ea typeface="Calibri" panose="020F0502020204030204" pitchFamily="34" charset="0"/>
                <a:cs typeface="Shruti" panose="020B0502040204020203" pitchFamily="34" charset="0"/>
              </a:rPr>
              <a:t>. Thresholding</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Shruti" panose="020B0502040204020203" pitchFamily="34" charset="0"/>
              </a:rPr>
              <a:t>Thresholding is a technique used to segment an image by setting all pixel values above a certain threshold to one value (e.g., white) and all pixel values below that threshold to another value (e.g., black). It's commonly used for binary segmentation.</a:t>
            </a:r>
          </a:p>
          <a:p>
            <a:pPr marL="342900" indent="-342900" algn="just">
              <a:lnSpc>
                <a:spcPct val="115000"/>
              </a:lnSpc>
              <a:spcAft>
                <a:spcPts val="1000"/>
              </a:spcAf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cs typeface="Shruti" panose="020B0502040204020203" pitchFamily="34" charset="0"/>
              </a:rPr>
              <a:t>EXAMPLE SIMPLE THRESHOLDING: </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Shruti" panose="020B0502040204020203" pitchFamily="34" charset="0"/>
              </a:rPr>
              <a:t>    INPUT:                    OUTPUT:</a:t>
            </a:r>
          </a:p>
          <a:p>
            <a:pPr algn="just">
              <a:lnSpc>
                <a:spcPct val="115000"/>
              </a:lnSpc>
              <a:spcAft>
                <a:spcPts val="1000"/>
              </a:spcAft>
            </a:pPr>
            <a:endParaRPr lang="en-US" sz="24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7" name="Picture 6">
            <a:extLst>
              <a:ext uri="{FF2B5EF4-FFF2-40B4-BE49-F238E27FC236}">
                <a16:creationId xmlns:a16="http://schemas.microsoft.com/office/drawing/2014/main" id="{FBA52EB0-DB16-AA1C-56CD-1961DFEC419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381000" y="3527899"/>
            <a:ext cx="5532120" cy="2957041"/>
          </a:xfrm>
          <a:prstGeom prst="rect">
            <a:avLst/>
          </a:prstGeom>
          <a:noFill/>
          <a:ln>
            <a:noFill/>
          </a:ln>
        </p:spPr>
      </p:pic>
    </p:spTree>
    <p:extLst>
      <p:ext uri="{BB962C8B-B14F-4D97-AF65-F5344CB8AC3E}">
        <p14:creationId xmlns:p14="http://schemas.microsoft.com/office/powerpoint/2010/main" val="218273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2632B-4F70-CF47-99A7-7556CAE0E456}"/>
              </a:ext>
            </a:extLst>
          </p:cNvPr>
          <p:cNvSpPr txBox="1"/>
          <p:nvPr/>
        </p:nvSpPr>
        <p:spPr>
          <a:xfrm>
            <a:off x="0" y="0"/>
            <a:ext cx="12192000" cy="8473602"/>
          </a:xfrm>
          <a:prstGeom prst="rect">
            <a:avLst/>
          </a:prstGeom>
          <a:noFill/>
        </p:spPr>
        <p:txBody>
          <a:bodyPr wrap="square" rtlCol="0">
            <a:spAutoFit/>
          </a:bodyPr>
          <a:lstStyle/>
          <a:p>
            <a:pPr algn="just">
              <a:lnSpc>
                <a:spcPct val="115000"/>
              </a:lnSpc>
              <a:spcAft>
                <a:spcPts val="1000"/>
              </a:spcAft>
            </a:pPr>
            <a:endParaRPr lang="en-US" sz="24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Shruti" panose="020B0502040204020203" pitchFamily="34" charset="0"/>
              </a:rPr>
              <a:t>4</a:t>
            </a:r>
            <a:r>
              <a:rPr lang="en-US" sz="2400" b="1" dirty="0">
                <a:effectLst/>
                <a:latin typeface="Times New Roman" panose="02020603050405020304" pitchFamily="18" charset="0"/>
                <a:ea typeface="Calibri" panose="020F0502020204030204" pitchFamily="34" charset="0"/>
                <a:cs typeface="Shruti" panose="020B0502040204020203" pitchFamily="34" charset="0"/>
              </a:rPr>
              <a:t>.Background Subtraction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285750" indent="-285750" algn="just">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Shruti" panose="020B0502040204020203" pitchFamily="34" charset="0"/>
              </a:rPr>
              <a:t>Background subtraction is used to separate foreground objects from the background. It's commonly used in video processing for motion detection.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lnSpc>
                <a:spcPct val="115000"/>
              </a:lnSpc>
              <a:spcAft>
                <a:spcPts val="1000"/>
              </a:spcAf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cs typeface="Shruti" panose="020B0502040204020203" pitchFamily="34" charset="0"/>
              </a:rPr>
              <a:t>EXAMPLE USING MOG2:</a:t>
            </a: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Shruti" panose="020B0502040204020203" pitchFamily="34" charset="0"/>
              </a:rPr>
              <a:t>    INPUT:				OUTPUT:</a:t>
            </a: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pic>
        <p:nvPicPr>
          <p:cNvPr id="10" name="Picture 9">
            <a:extLst>
              <a:ext uri="{FF2B5EF4-FFF2-40B4-BE49-F238E27FC236}">
                <a16:creationId xmlns:a16="http://schemas.microsoft.com/office/drawing/2014/main" id="{D752F380-EC34-624A-BD0A-C3979639AA57}"/>
              </a:ext>
            </a:extLst>
          </p:cNvPr>
          <p:cNvPicPr>
            <a:picLocks noChangeAspect="1"/>
          </p:cNvPicPr>
          <p:nvPr/>
        </p:nvPicPr>
        <p:blipFill rotWithShape="1">
          <a:blip r:embed="rId2" r:link="rId3">
            <a:extLst>
              <a:ext uri="{28A0092B-C50C-407E-A947-70E740481C1C}">
                <a14:useLocalDpi xmlns:a14="http://schemas.microsoft.com/office/drawing/2010/main" val="0"/>
              </a:ext>
            </a:extLst>
          </a:blip>
          <a:srcRect l="5249" t="18264" r="34704" b="22400"/>
          <a:stretch/>
        </p:blipFill>
        <p:spPr bwMode="auto">
          <a:xfrm>
            <a:off x="381050" y="3168079"/>
            <a:ext cx="5946008" cy="26100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395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F8CE4-A339-C9BD-4733-890E4FEFC249}"/>
              </a:ext>
            </a:extLst>
          </p:cNvPr>
          <p:cNvSpPr txBox="1"/>
          <p:nvPr/>
        </p:nvSpPr>
        <p:spPr>
          <a:xfrm>
            <a:off x="0" y="0"/>
            <a:ext cx="12192000" cy="9049400"/>
          </a:xfrm>
          <a:prstGeom prst="rect">
            <a:avLst/>
          </a:prstGeom>
          <a:noFill/>
        </p:spPr>
        <p:txBody>
          <a:bodyPr wrap="square" rtlCol="0">
            <a:spAutoFit/>
          </a:bodyPr>
          <a:lstStyle/>
          <a:p>
            <a:pPr algn="just">
              <a:lnSpc>
                <a:spcPct val="115000"/>
              </a:lnSpc>
              <a:spcAft>
                <a:spcPts val="1000"/>
              </a:spcAft>
            </a:pPr>
            <a:endParaRPr lang="en-US" sz="24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Shruti" panose="020B0502040204020203" pitchFamily="34" charset="0"/>
              </a:rPr>
              <a:t>5</a:t>
            </a:r>
            <a:r>
              <a:rPr lang="en-US" sz="2400" b="1" dirty="0">
                <a:effectLst/>
                <a:latin typeface="Times New Roman" panose="02020603050405020304" pitchFamily="18" charset="0"/>
                <a:ea typeface="Calibri" panose="020F0502020204030204" pitchFamily="34" charset="0"/>
                <a:cs typeface="Shruti" panose="020B0502040204020203" pitchFamily="34" charset="0"/>
              </a:rPr>
              <a:t>. EROSION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Shruti" panose="020B0502040204020203" pitchFamily="34" charset="0"/>
              </a:rPr>
              <a:t>Erosion is a morphological operation that erodes away the boundaries of the foreground object. It is used to remove small white noises, detach two connected objects, etc.</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lnSpc>
                <a:spcPct val="115000"/>
              </a:lnSpc>
              <a:spcAft>
                <a:spcPts val="1000"/>
              </a:spcAft>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cs typeface="Shruti" panose="020B0502040204020203" pitchFamily="34" charset="0"/>
              </a:rPr>
              <a:t>EXAMPLE USING EROSION:</a:t>
            </a: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rPr>
              <a:t>    INPUT:					        OUTPUT:</a:t>
            </a:r>
            <a:endParaRPr lang="en-US" sz="2400"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24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sz="18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3" name="Picture 2">
            <a:extLst>
              <a:ext uri="{FF2B5EF4-FFF2-40B4-BE49-F238E27FC236}">
                <a16:creationId xmlns:a16="http://schemas.microsoft.com/office/drawing/2014/main" id="{468FAC4E-B5EF-DEE2-3E83-4F7E8B12A8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263" y="3207775"/>
            <a:ext cx="6225540" cy="1752600"/>
          </a:xfrm>
          <a:prstGeom prst="rect">
            <a:avLst/>
          </a:prstGeom>
          <a:noFill/>
          <a:ln>
            <a:noFill/>
          </a:ln>
        </p:spPr>
      </p:pic>
    </p:spTree>
    <p:extLst>
      <p:ext uri="{BB962C8B-B14F-4D97-AF65-F5344CB8AC3E}">
        <p14:creationId xmlns:p14="http://schemas.microsoft.com/office/powerpoint/2010/main" val="368436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E02EDA-4AA7-B04C-1694-DDEF5A4C7A41}"/>
              </a:ext>
            </a:extLst>
          </p:cNvPr>
          <p:cNvSpPr txBox="1"/>
          <p:nvPr/>
        </p:nvSpPr>
        <p:spPr>
          <a:xfrm>
            <a:off x="0" y="0"/>
            <a:ext cx="12192000" cy="6723700"/>
          </a:xfrm>
          <a:prstGeom prst="rect">
            <a:avLst/>
          </a:prstGeom>
          <a:noFill/>
        </p:spPr>
        <p:txBody>
          <a:bodyPr wrap="square">
            <a:spAutoFit/>
          </a:bodyPr>
          <a:lstStyle/>
          <a:p>
            <a:pPr algn="just">
              <a:lnSpc>
                <a:spcPct val="115000"/>
              </a:lnSpc>
              <a:spcAft>
                <a:spcPts val="1000"/>
              </a:spcAft>
            </a:pPr>
            <a:r>
              <a:rPr lang="en-IN" sz="2800" b="1" dirty="0">
                <a:effectLst/>
                <a:latin typeface="Times New Roman" panose="02020603050405020304" pitchFamily="18" charset="0"/>
                <a:ea typeface="Times New Roman" panose="02020603050405020304" pitchFamily="18" charset="0"/>
                <a:cs typeface="Shruti" panose="020B0502040204020203" pitchFamily="34" charset="0"/>
              </a:rPr>
              <a:t>4.Challenges and Solutions</a:t>
            </a:r>
            <a:endParaRPr lang="en-IN" sz="2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Symbol" panose="05050102010706020507" pitchFamily="18" charset="2"/>
              <a:buChar char=""/>
            </a:pP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Choosing an Appropriate Threshold Value:</a:t>
            </a:r>
            <a:r>
              <a:rPr lang="en-IN" sz="2400" dirty="0">
                <a:effectLst/>
                <a:latin typeface="Times New Roman" panose="02020603050405020304" pitchFamily="18" charset="0"/>
                <a:ea typeface="Times New Roman" panose="02020603050405020304" pitchFamily="18" charset="0"/>
                <a:cs typeface="Shruti" panose="020B0502040204020203" pitchFamily="34" charset="0"/>
              </a:rPr>
              <a:t> One of the main challenges in thresholding is selecting an optimal threshold value. If the value is too high or too low, the segmentation may either miss significant data or include noise.</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Solutions might include:</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tabLst>
                <a:tab pos="914400" algn="l"/>
              </a:tabLst>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Global Thresholding: Methods like Otsu’s algorithm automatically select an optimal threshold by minimizing intra-class variance. It works well for bimodal histograms (where data can be split into two distinct classes).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tabLst>
                <a:tab pos="914400" algn="l"/>
              </a:tabLst>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Adaptive Thresholding: For images with varying lighting or intensity across the scene, adaptive thresholding methods (e.g., Gaussian or mean-based) dynamically compute the threshold based on local pixel neighbourhoods.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Structuring Element Selection: </a:t>
            </a:r>
            <a:r>
              <a:rPr lang="en-IN" sz="2400" dirty="0">
                <a:effectLst/>
                <a:latin typeface="Times New Roman" panose="02020603050405020304" pitchFamily="18" charset="0"/>
                <a:ea typeface="Times New Roman" panose="02020603050405020304" pitchFamily="18" charset="0"/>
                <a:cs typeface="Shruti" panose="020B0502040204020203" pitchFamily="34" charset="0"/>
              </a:rPr>
              <a:t>Challenge such as, Choosing an inappropriate structuring element (size and shape) can either over-erode or under-erode the objects, leading to loss of essential features or inadequate noise reduction</a:t>
            </a: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2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21182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6C7C95-29E7-2D8C-9114-0C86F474233C}"/>
              </a:ext>
            </a:extLst>
          </p:cNvPr>
          <p:cNvSpPr txBox="1"/>
          <p:nvPr/>
        </p:nvSpPr>
        <p:spPr>
          <a:xfrm>
            <a:off x="0" y="1"/>
            <a:ext cx="12192000" cy="6356420"/>
          </a:xfrm>
          <a:prstGeom prst="rect">
            <a:avLst/>
          </a:prstGeom>
          <a:noFill/>
        </p:spPr>
        <p:txBody>
          <a:bodyPr wrap="square">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Solutions might include:</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tabLst>
                <a:tab pos="914400" algn="l"/>
              </a:tabLst>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Adaptive structuring element: Select a structuring element based on the scale of objects in the image. For example, if objects have different shapes, consider using different structuring elements (e.g., square, disk, cross) or a combination.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tabLst>
                <a:tab pos="914400" algn="l"/>
              </a:tabLst>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Multi-scale erosion: Run erosion at different scales and compare results. This can help in finding the appropriate structuring element size for different objects in the image.</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Boundary Handling:</a:t>
            </a:r>
            <a:r>
              <a:rPr lang="en-IN" sz="2400" dirty="0">
                <a:effectLst/>
                <a:latin typeface="Times New Roman" panose="02020603050405020304" pitchFamily="18" charset="0"/>
                <a:ea typeface="Times New Roman" panose="02020603050405020304" pitchFamily="18" charset="0"/>
                <a:cs typeface="Shruti" panose="020B0502040204020203" pitchFamily="34" charset="0"/>
              </a:rPr>
              <a:t> Challenge such as, Handling image boundaries can lead to artifacts or errors, such as artificially inflated objects at the edges or boundary loss. </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Solutions could include:</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tabLst>
                <a:tab pos="914400" algn="l"/>
              </a:tabLst>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Padding Strategies: Use various padding techniques (e.g., zero-padding, wrap-around, or reflection) to properly manage the boundaries.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tabLst>
                <a:tab pos="914400" algn="l"/>
              </a:tabLst>
            </a:pPr>
            <a:r>
              <a:rPr lang="en-IN" sz="2400" dirty="0">
                <a:effectLst/>
                <a:latin typeface="Times New Roman" panose="02020603050405020304" pitchFamily="18" charset="0"/>
                <a:ea typeface="Times New Roman" panose="02020603050405020304" pitchFamily="18" charset="0"/>
                <a:cs typeface="Shruti" panose="020B0502040204020203" pitchFamily="34" charset="0"/>
              </a:rPr>
              <a:t>Border-aware Kernels: Implement kernels that are aware of the boundary, so they adapt dynamically to avoid introducing artifacts.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23027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A890B-C443-3E28-E9B3-47EC0ECA87D8}"/>
              </a:ext>
            </a:extLst>
          </p:cNvPr>
          <p:cNvSpPr txBox="1"/>
          <p:nvPr/>
        </p:nvSpPr>
        <p:spPr>
          <a:xfrm>
            <a:off x="0" y="0"/>
            <a:ext cx="12192000" cy="7702045"/>
          </a:xfrm>
          <a:prstGeom prst="rect">
            <a:avLst/>
          </a:prstGeom>
          <a:noFill/>
        </p:spPr>
        <p:txBody>
          <a:bodyPr wrap="square">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Moving Background: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Challenge such as, Things like trees blowing in the wind or water moving might get confused as "moving objects."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Solutions could include: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SzPts val="1000"/>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Use techniques that can tell the difference between small movements (like leaves) and actual moving objects.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Lighting Changes: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Bright or dark conditions can make the counter hard to see.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Solutions could include: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SzPts val="1000"/>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Use techniques to adjust and balance brightness and contrast, so the counter stands out better.</a:t>
            </a:r>
          </a:p>
          <a:p>
            <a:pPr marL="742950" lvl="1" indent="-285750" algn="just">
              <a:lnSpc>
                <a:spcPct val="115000"/>
              </a:lnSpc>
              <a:spcAft>
                <a:spcPts val="1000"/>
              </a:spcAft>
              <a:buSzPts val="1000"/>
              <a:buFont typeface="Symbol" panose="05050102010706020507" pitchFamily="18" charset="2"/>
              <a:buChar char=""/>
            </a:pPr>
            <a:endParaRPr lang="en-IN" sz="1200" dirty="0">
              <a:latin typeface="Times New Roman" panose="02020603050405020304" pitchFamily="18"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pPr>
            <a:endParaRPr lang="en-IN" sz="1200" dirty="0">
              <a:latin typeface="Times New Roman" panose="02020603050405020304" pitchFamily="18"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pPr>
            <a:endParaRPr lang="en-IN" sz="1200" dirty="0">
              <a:latin typeface="Times New Roman" panose="02020603050405020304" pitchFamily="18"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pPr>
            <a:endParaRPr lang="en-IN" sz="1200" dirty="0">
              <a:latin typeface="Times New Roman" panose="02020603050405020304" pitchFamily="18"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pPr>
            <a:endParaRPr lang="en-IN" sz="1200" dirty="0">
              <a:latin typeface="Times New Roman" panose="02020603050405020304" pitchFamily="18"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pPr>
            <a:endParaRPr lang="en-IN" sz="1200" dirty="0">
              <a:latin typeface="Times New Roman" panose="02020603050405020304" pitchFamily="18"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pPr>
            <a:endParaRPr lang="en-IN" sz="1200" dirty="0">
              <a:latin typeface="Times New Roman" panose="02020603050405020304" pitchFamily="18"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pPr>
            <a:endParaRPr lang="en-IN" sz="1200" dirty="0">
              <a:latin typeface="Times New Roman" panose="02020603050405020304" pitchFamily="18" charset="0"/>
              <a:cs typeface="Shruti" panose="020B0502040204020203" pitchFamily="34" charset="0"/>
            </a:endParaRPr>
          </a:p>
          <a:p>
            <a:pPr marL="742950" lvl="1" indent="-285750" algn="just">
              <a:lnSpc>
                <a:spcPct val="115000"/>
              </a:lnSpc>
              <a:spcAft>
                <a:spcPts val="1000"/>
              </a:spcAft>
              <a:buSzPts val="1000"/>
              <a:buFont typeface="Symbol" panose="05050102010706020507" pitchFamily="18" charset="2"/>
              <a:buChar char=""/>
            </a:pPr>
            <a:endParaRPr lang="en-IN" dirty="0"/>
          </a:p>
        </p:txBody>
      </p:sp>
    </p:spTree>
    <p:extLst>
      <p:ext uri="{BB962C8B-B14F-4D97-AF65-F5344CB8AC3E}">
        <p14:creationId xmlns:p14="http://schemas.microsoft.com/office/powerpoint/2010/main" val="91339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8D3B0B-E3B2-E871-7913-AEA76FE336B5}"/>
              </a:ext>
            </a:extLst>
          </p:cNvPr>
          <p:cNvSpPr txBox="1"/>
          <p:nvPr/>
        </p:nvSpPr>
        <p:spPr>
          <a:xfrm>
            <a:off x="-15240" y="0"/>
            <a:ext cx="12192000" cy="710963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5.TOOL &amp; TECHNOLOGY </a:t>
            </a:r>
          </a:p>
          <a:p>
            <a:endParaRPr lang="en-US" dirty="0"/>
          </a:p>
          <a:p>
            <a:pPr algn="just"/>
            <a:r>
              <a:rPr lang="en-US" sz="2400" b="1"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1</a:t>
            </a:r>
            <a:r>
              <a:rPr lang="en-US" sz="3200" b="1" dirty="0">
                <a:effectLst/>
                <a:latin typeface="Times New Roman" panose="02020603050405020304" pitchFamily="18" charset="0"/>
                <a:ea typeface="Times New Roman" panose="02020603050405020304" pitchFamily="18" charset="0"/>
              </a:rPr>
              <a:t>.</a:t>
            </a:r>
            <a:r>
              <a:rPr lang="en-US" sz="2800" b="1" dirty="0">
                <a:effectLst/>
                <a:latin typeface="Times New Roman" panose="02020603050405020304" pitchFamily="18" charset="0"/>
                <a:ea typeface="Times New Roman" panose="02020603050405020304" pitchFamily="18" charset="0"/>
              </a:rPr>
              <a:t>OpenCv2</a:t>
            </a:r>
            <a:r>
              <a:rPr lang="en-US" sz="3200" b="1"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(Open Source Computer Vision Library) (Version.2.0)</a:t>
            </a:r>
            <a:r>
              <a:rPr lang="en-US" sz="2800" dirty="0">
                <a:effectLst/>
                <a:latin typeface="Times New Roman" panose="02020603050405020304" pitchFamily="18" charset="0"/>
                <a:ea typeface="Times New Roman" panose="02020603050405020304" pitchFamily="18" charset="0"/>
              </a:rPr>
              <a:t>:</a:t>
            </a:r>
          </a:p>
          <a:p>
            <a:pPr algn="just"/>
            <a:endParaRPr lang="en-IN" sz="28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is an open-source computer vision and machine learning software library. It contains more than 2500 optimized algorithms used for various tasks such as image processing, video capture, and analysis. OpenCV is widely used for real-time computer vision applications.</a:t>
            </a:r>
          </a:p>
          <a:p>
            <a:pPr marL="342900" indent="-342900" algn="just">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b="1" dirty="0">
                <a:effectLst/>
                <a:latin typeface="Times New Roman" panose="02020603050405020304" pitchFamily="18" charset="0"/>
                <a:ea typeface="Times New Roman" panose="02020603050405020304" pitchFamily="18" charset="0"/>
              </a:rPr>
              <a:t>OpenCV's application areas include:</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Times New Roman" panose="02020603050405020304" pitchFamily="18" charset="0"/>
                <a:ea typeface="Times New Roman" panose="02020603050405020304" pitchFamily="18" charset="0"/>
              </a:rPr>
              <a:t>2D and 3D feature toolkits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err="1">
                <a:effectLst/>
                <a:latin typeface="Times New Roman" panose="02020603050405020304" pitchFamily="18" charset="0"/>
                <a:ea typeface="Times New Roman" panose="02020603050405020304" pitchFamily="18" charset="0"/>
              </a:rPr>
              <a:t>Egomotion</a:t>
            </a:r>
            <a:r>
              <a:rPr lang="en-US" sz="2400" dirty="0">
                <a:effectLst/>
                <a:latin typeface="Times New Roman" panose="02020603050405020304" pitchFamily="18" charset="0"/>
                <a:ea typeface="Times New Roman" panose="02020603050405020304" pitchFamily="18" charset="0"/>
              </a:rPr>
              <a:t> estimation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Times New Roman" panose="02020603050405020304" pitchFamily="18" charset="0"/>
                <a:ea typeface="Times New Roman" panose="02020603050405020304" pitchFamily="18" charset="0"/>
              </a:rPr>
              <a:t>Facial recognition system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Times New Roman" panose="02020603050405020304" pitchFamily="18" charset="0"/>
                <a:ea typeface="Times New Roman" panose="02020603050405020304" pitchFamily="18" charset="0"/>
              </a:rPr>
              <a:t>Gesture recognition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Times New Roman" panose="02020603050405020304" pitchFamily="18" charset="0"/>
                <a:ea typeface="Times New Roman" panose="02020603050405020304" pitchFamily="18" charset="0"/>
              </a:rPr>
              <a:t>Human–computer interaction (HCI)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Times New Roman" panose="02020603050405020304" pitchFamily="18" charset="0"/>
                <a:ea typeface="Times New Roman" panose="02020603050405020304" pitchFamily="18" charset="0"/>
              </a:rPr>
              <a:t>Mobile robotics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Times New Roman" panose="02020603050405020304" pitchFamily="18" charset="0"/>
                <a:ea typeface="Times New Roman" panose="02020603050405020304" pitchFamily="18" charset="0"/>
              </a:rPr>
              <a:t>Motion understanding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Times New Roman" panose="02020603050405020304" pitchFamily="18" charset="0"/>
                <a:ea typeface="Times New Roman" panose="02020603050405020304" pitchFamily="18" charset="0"/>
              </a:rPr>
              <a:t>Object identification </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Times New Roman" panose="02020603050405020304" pitchFamily="18" charset="0"/>
                <a:ea typeface="Times New Roman" panose="02020603050405020304" pitchFamily="18" charset="0"/>
              </a:rPr>
              <a:t>Segmentation and recognition </a:t>
            </a:r>
            <a:endParaRPr lang="en-IN"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2670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229499-81EC-B8CF-C6A3-15E7294890B7}"/>
              </a:ext>
            </a:extLst>
          </p:cNvPr>
          <p:cNvSpPr txBox="1"/>
          <p:nvPr/>
        </p:nvSpPr>
        <p:spPr>
          <a:xfrm>
            <a:off x="0" y="0"/>
            <a:ext cx="12192000" cy="6766981"/>
          </a:xfrm>
          <a:prstGeom prst="rect">
            <a:avLst/>
          </a:prstGeom>
          <a:noFill/>
        </p:spPr>
        <p:txBody>
          <a:bodyPr wrap="square">
            <a:spAutoFit/>
          </a:bodyPr>
          <a:lstStyle/>
          <a:p>
            <a:pPr>
              <a:lnSpc>
                <a:spcPct val="115000"/>
              </a:lnSpc>
              <a:spcAft>
                <a:spcPts val="1000"/>
              </a:spcAft>
            </a:pPr>
            <a:r>
              <a:rPr lang="en-US" sz="3600" b="1" dirty="0">
                <a:latin typeface="Times New Roman" panose="02020603050405020304" pitchFamily="18" charset="0"/>
                <a:ea typeface="Calibri" panose="020F0502020204030204" pitchFamily="34" charset="0"/>
                <a:cs typeface="Shruti" panose="020B0502040204020203" pitchFamily="34" charset="0"/>
              </a:rPr>
              <a:t>2.</a:t>
            </a:r>
            <a:r>
              <a:rPr lang="en-US" sz="3600" b="1" dirty="0">
                <a:effectLst/>
                <a:latin typeface="Times New Roman" panose="02020603050405020304" pitchFamily="18" charset="0"/>
                <a:ea typeface="Calibri" panose="020F0502020204030204" pitchFamily="34" charset="0"/>
                <a:cs typeface="Shruti" panose="020B0502040204020203" pitchFamily="34" charset="0"/>
              </a:rPr>
              <a:t> Numpy (Numerical Python Library):</a:t>
            </a:r>
            <a:endParaRPr lang="en-IN" sz="2800" b="1" dirty="0">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NumPy is a fundamental package for scientific computing in Python. It provides support for large, multi-dimensional arrays and matrices, along with a collection of mathematical functions to operate on these arrays. In computer vision, NumPy is essential for handling image data, which is often represented as multi-dimensional arrays.</a:t>
            </a:r>
          </a:p>
          <a:p>
            <a:pPr algn="just"/>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400" b="1" dirty="0">
                <a:effectLst/>
                <a:latin typeface="Times New Roman" panose="02020603050405020304" pitchFamily="18" charset="0"/>
                <a:ea typeface="Times New Roman" panose="02020603050405020304" pitchFamily="18" charset="0"/>
              </a:rPr>
              <a:t>Numpy's application areas include:</a:t>
            </a:r>
            <a:endParaRPr lang="en-IN" sz="24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Array Creation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Mathematical Operations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Linear Algebra</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Random Number Generation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Statistical Analysis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Matrix Operations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Sorting and Searching</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Broadcasting</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Shruti" panose="020B0502040204020203" pitchFamily="34" charset="0"/>
              </a:rPr>
              <a:t>Data I/O (Input/Output)</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r>
              <a:rPr lang="en-US" sz="2400" dirty="0">
                <a:effectLst/>
                <a:latin typeface="Times New Roman" panose="02020603050405020304" pitchFamily="18" charset="0"/>
                <a:ea typeface="Calibri" panose="020F0502020204030204" pitchFamily="34" charset="0"/>
              </a:rPr>
              <a:t>Image Processing (with libraries like OpenCV)</a:t>
            </a:r>
          </a:p>
        </p:txBody>
      </p:sp>
    </p:spTree>
    <p:extLst>
      <p:ext uri="{BB962C8B-B14F-4D97-AF65-F5344CB8AC3E}">
        <p14:creationId xmlns:p14="http://schemas.microsoft.com/office/powerpoint/2010/main" val="18649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049F328-7D15-4E69-ED67-14C2FE73E01F}"/>
              </a:ext>
            </a:extLst>
          </p:cNvPr>
          <p:cNvSpPr>
            <a:spLocks noChangeArrowheads="1"/>
          </p:cNvSpPr>
          <p:nvPr/>
        </p:nvSpPr>
        <p:spPr bwMode="auto">
          <a:xfrm>
            <a:off x="3870960" y="167640"/>
            <a:ext cx="10771528" cy="30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1" name="Picture 3">
            <a:extLst>
              <a:ext uri="{FF2B5EF4-FFF2-40B4-BE49-F238E27FC236}">
                <a16:creationId xmlns:a16="http://schemas.microsoft.com/office/drawing/2014/main" id="{7ACAF9FF-2A5F-7D57-8BAB-BE3E6608A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592" y="883565"/>
            <a:ext cx="3338740" cy="58067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3D274BC-9A9C-1731-6FD0-13F5F34A975D}"/>
              </a:ext>
            </a:extLst>
          </p:cNvPr>
          <p:cNvSpPr>
            <a:spLocks noChangeArrowheads="1"/>
          </p:cNvSpPr>
          <p:nvPr/>
        </p:nvSpPr>
        <p:spPr bwMode="auto">
          <a:xfrm>
            <a:off x="0" y="290750"/>
            <a:ext cx="1077152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pPr>
            <a:r>
              <a:rPr kumimoji="0" lang="en-US" altLang="en-US" sz="2800" b="1" i="0"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6.Flow Chart</a:t>
            </a:r>
            <a:endParaRPr kumimoji="0" lang="en-US" altLang="en-US" sz="28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13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CC7D8-C407-56DD-4C94-EBE3F2F61EDF}"/>
              </a:ext>
            </a:extLst>
          </p:cNvPr>
          <p:cNvSpPr txBox="1"/>
          <p:nvPr/>
        </p:nvSpPr>
        <p:spPr>
          <a:xfrm>
            <a:off x="106680" y="0"/>
            <a:ext cx="12192000" cy="7109639"/>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7.OUTPUT IMAGES </a:t>
            </a:r>
          </a:p>
          <a:p>
            <a:endParaRPr lang="en-US" sz="1800" u="sng" dirty="0">
              <a:effectLst/>
              <a:latin typeface="Times New Roman" panose="02020603050405020304" pitchFamily="18" charset="0"/>
              <a:ea typeface="Calibri" panose="020F0502020204030204" pitchFamily="34" charset="0"/>
              <a:cs typeface="Shruti" panose="020B0502040204020203" pitchFamily="34" charset="0"/>
            </a:endParaRPr>
          </a:p>
          <a:p>
            <a:pPr marL="285750" indent="-285750">
              <a:buFont typeface="Arial" panose="020B0604020202020204" pitchFamily="34" charset="0"/>
              <a:buChar char="•"/>
            </a:pPr>
            <a:r>
              <a:rPr lang="en-US" sz="2400" u="sng" dirty="0">
                <a:effectLst/>
                <a:latin typeface="Times New Roman" panose="02020603050405020304" pitchFamily="18" charset="0"/>
                <a:ea typeface="Calibri" panose="020F0502020204030204" pitchFamily="34" charset="0"/>
                <a:cs typeface="Shruti" panose="020B0502040204020203" pitchFamily="34" charset="0"/>
              </a:rPr>
              <a:t>EROSION</a:t>
            </a:r>
            <a:endParaRPr lang="en-IN" sz="2400" u="sng" dirty="0">
              <a:effectLst/>
              <a:latin typeface="Calibri" panose="020F0502020204030204" pitchFamily="34" charset="0"/>
              <a:ea typeface="Calibri" panose="020F0502020204030204" pitchFamily="34" charset="0"/>
              <a:cs typeface="Shruti" panose="020B0502040204020203" pitchFamily="34" charset="0"/>
            </a:endParaRPr>
          </a:p>
          <a:p>
            <a:endParaRPr lang="en-US" sz="28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sz="2400" b="1" u="sng" dirty="0">
                <a:effectLst/>
                <a:latin typeface="Times New Roman" panose="02020603050405020304" pitchFamily="18" charset="0"/>
                <a:ea typeface="Calibri" panose="020F0502020204030204" pitchFamily="34" charset="0"/>
                <a:cs typeface="Shruti" panose="020B0502040204020203" pitchFamily="34" charset="0"/>
              </a:rPr>
              <a:t>MOTION DETECTION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3" name="Picture 2">
            <a:extLst>
              <a:ext uri="{FF2B5EF4-FFF2-40B4-BE49-F238E27FC236}">
                <a16:creationId xmlns:a16="http://schemas.microsoft.com/office/drawing/2014/main" id="{78C77828-47FB-E602-0B05-2FE6A6A115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 y="1622422"/>
            <a:ext cx="3518535" cy="1654810"/>
          </a:xfrm>
          <a:prstGeom prst="rect">
            <a:avLst/>
          </a:prstGeom>
          <a:noFill/>
          <a:ln>
            <a:noFill/>
          </a:ln>
        </p:spPr>
      </p:pic>
      <p:pic>
        <p:nvPicPr>
          <p:cNvPr id="4" name="Picture 3">
            <a:extLst>
              <a:ext uri="{FF2B5EF4-FFF2-40B4-BE49-F238E27FC236}">
                <a16:creationId xmlns:a16="http://schemas.microsoft.com/office/drawing/2014/main" id="{35207277-3853-AFF0-C49E-96176EA097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0721" y="1607817"/>
            <a:ext cx="3519170" cy="1669415"/>
          </a:xfrm>
          <a:prstGeom prst="rect">
            <a:avLst/>
          </a:prstGeom>
          <a:noFill/>
          <a:ln>
            <a:noFill/>
          </a:ln>
        </p:spPr>
      </p:pic>
      <p:pic>
        <p:nvPicPr>
          <p:cNvPr id="5" name="Picture 4">
            <a:extLst>
              <a:ext uri="{FF2B5EF4-FFF2-40B4-BE49-F238E27FC236}">
                <a16:creationId xmlns:a16="http://schemas.microsoft.com/office/drawing/2014/main" id="{FAF7E05E-C7D8-53E0-2E69-0B18C96F64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41046" y="1566856"/>
            <a:ext cx="3521710" cy="1641475"/>
          </a:xfrm>
          <a:prstGeom prst="rect">
            <a:avLst/>
          </a:prstGeom>
          <a:noFill/>
          <a:ln>
            <a:noFill/>
          </a:ln>
        </p:spPr>
      </p:pic>
      <p:pic>
        <p:nvPicPr>
          <p:cNvPr id="6" name="Picture 5">
            <a:extLst>
              <a:ext uri="{FF2B5EF4-FFF2-40B4-BE49-F238E27FC236}">
                <a16:creationId xmlns:a16="http://schemas.microsoft.com/office/drawing/2014/main" id="{DAFDEC60-3973-9073-F6EE-7D015411AD46}"/>
              </a:ext>
            </a:extLst>
          </p:cNvPr>
          <p:cNvPicPr>
            <a:picLocks noChangeAspect="1"/>
          </p:cNvPicPr>
          <p:nvPr/>
        </p:nvPicPr>
        <p:blipFill>
          <a:blip r:embed="rId5">
            <a:extLst>
              <a:ext uri="{28A0092B-C50C-407E-A947-70E740481C1C}">
                <a14:useLocalDpi xmlns:a14="http://schemas.microsoft.com/office/drawing/2010/main" val="0"/>
              </a:ext>
            </a:extLst>
          </a:blip>
          <a:srcRect t="3250" b="-2"/>
          <a:stretch>
            <a:fillRect/>
          </a:stretch>
        </p:blipFill>
        <p:spPr bwMode="auto">
          <a:xfrm>
            <a:off x="296544" y="4154983"/>
            <a:ext cx="3451225" cy="1774190"/>
          </a:xfrm>
          <a:prstGeom prst="rect">
            <a:avLst/>
          </a:prstGeom>
          <a:noFill/>
          <a:ln w="9525">
            <a:solidFill>
              <a:srgbClr val="000000"/>
            </a:solidFill>
            <a:miter lim="800000"/>
            <a:headEnd/>
            <a:tailEnd/>
          </a:ln>
        </p:spPr>
      </p:pic>
      <p:pic>
        <p:nvPicPr>
          <p:cNvPr id="7" name="Picture 6">
            <a:extLst>
              <a:ext uri="{FF2B5EF4-FFF2-40B4-BE49-F238E27FC236}">
                <a16:creationId xmlns:a16="http://schemas.microsoft.com/office/drawing/2014/main" id="{5B8486C1-0CBC-62A6-A1F0-42C3A2689EE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96567" y="4172763"/>
            <a:ext cx="3477260" cy="1756410"/>
          </a:xfrm>
          <a:prstGeom prst="rect">
            <a:avLst/>
          </a:prstGeom>
          <a:noFill/>
          <a:ln w="9525">
            <a:solidFill>
              <a:srgbClr val="000000"/>
            </a:solidFill>
            <a:miter lim="800000"/>
            <a:headEnd/>
            <a:tailEnd/>
          </a:ln>
        </p:spPr>
      </p:pic>
      <p:pic>
        <p:nvPicPr>
          <p:cNvPr id="8" name="Picture 7">
            <a:extLst>
              <a:ext uri="{FF2B5EF4-FFF2-40B4-BE49-F238E27FC236}">
                <a16:creationId xmlns:a16="http://schemas.microsoft.com/office/drawing/2014/main" id="{255E9150-DD7B-D9DA-D5D2-F925D072E3E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108347" y="4172763"/>
            <a:ext cx="3787109" cy="1756410"/>
          </a:xfrm>
          <a:prstGeom prst="rect">
            <a:avLst/>
          </a:prstGeom>
          <a:noFill/>
          <a:ln w="9525">
            <a:solidFill>
              <a:srgbClr val="000000"/>
            </a:solidFill>
            <a:miter lim="800000"/>
            <a:headEnd/>
            <a:tailEnd/>
          </a:ln>
        </p:spPr>
      </p:pic>
    </p:spTree>
    <p:extLst>
      <p:ext uri="{BB962C8B-B14F-4D97-AF65-F5344CB8AC3E}">
        <p14:creationId xmlns:p14="http://schemas.microsoft.com/office/powerpoint/2010/main" val="110640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26F0-B032-337A-F848-07F8E95740C4}"/>
              </a:ext>
            </a:extLst>
          </p:cNvPr>
          <p:cNvSpPr>
            <a:spLocks noGrp="1"/>
          </p:cNvSpPr>
          <p:nvPr>
            <p:ph type="title"/>
          </p:nvPr>
        </p:nvSpPr>
        <p:spPr>
          <a:xfrm>
            <a:off x="0" y="0"/>
            <a:ext cx="11267556" cy="1326321"/>
          </a:xfrm>
        </p:spPr>
        <p:txBody>
          <a:bodyPr/>
          <a:lstStyle/>
          <a:p>
            <a:pPr marL="457200" indent="-4572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5A4AEB-5093-4BC3-A783-FE3D8551FC2B}"/>
              </a:ext>
            </a:extLst>
          </p:cNvPr>
          <p:cNvSpPr>
            <a:spLocks noGrp="1"/>
          </p:cNvSpPr>
          <p:nvPr>
            <p:ph idx="1"/>
          </p:nvPr>
        </p:nvSpPr>
        <p:spPr>
          <a:xfrm>
            <a:off x="0" y="1463040"/>
            <a:ext cx="12192000" cy="5394960"/>
          </a:xfrm>
        </p:spPr>
        <p:txBody>
          <a:bodyPr>
            <a:normAutofit/>
          </a:bodyPr>
          <a:lstStyle/>
          <a:p>
            <a:pPr marL="0" indent="0" algn="just">
              <a:lnSpc>
                <a:spcPct val="115000"/>
              </a:lnSpc>
              <a:spcAft>
                <a:spcPts val="1000"/>
              </a:spcAft>
              <a:buNone/>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1. INTRODUCTION TO MOTION DETECTION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Motion detection refers to the process of sensing physical movement in an environment. This concept is widely used in various fields, from security systems to video processing, robotics, and even home automation. Motion detection technology works by identifying changes in the position of objects relative to a background or monitoring specific movements in a designated area. The methods and techniques used for motion detection have evolved significantly, especially with the rise of digital cameras, image processing algorithms, and sensor technologies.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85542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EEF21E-080E-CC15-CDB1-2065B7C733CE}"/>
              </a:ext>
            </a:extLst>
          </p:cNvPr>
          <p:cNvSpPr txBox="1"/>
          <p:nvPr/>
        </p:nvSpPr>
        <p:spPr>
          <a:xfrm>
            <a:off x="0" y="0"/>
            <a:ext cx="12192000" cy="673549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Shruti" panose="020B0502040204020203" pitchFamily="34" charset="0"/>
              </a:rPr>
              <a:t>Conclusion</a:t>
            </a:r>
            <a:endParaRPr lang="en-IN" sz="28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cs typeface="Shruti" panose="020B0502040204020203" pitchFamily="34" charset="0"/>
              </a:rPr>
              <a:t>Motion detection is a transformative technology that has significantly enhanced various aspects of modern life, from security and surveillance to smart home automation and healthcare. By accurately identifying and tracking movement, motion detection systems provide timely alerts, automate processes, and improve safety and efficiency across diverse applications.</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cs typeface="Shruti" panose="020B0502040204020203" pitchFamily="34" charset="0"/>
              </a:rPr>
              <a:t>The effectiveness of motion detection lies in its ability to </a:t>
            </a:r>
            <a:r>
              <a:rPr lang="en-IN" sz="2000" dirty="0" err="1">
                <a:effectLst/>
                <a:latin typeface="Times New Roman" panose="02020603050405020304" pitchFamily="18" charset="0"/>
                <a:ea typeface="Calibri" panose="020F0502020204030204" pitchFamily="34" charset="0"/>
                <a:cs typeface="Shruti" panose="020B0502040204020203" pitchFamily="34" charset="0"/>
              </a:rPr>
              <a:t>analyze</a:t>
            </a:r>
            <a:r>
              <a:rPr lang="en-IN" sz="2000" dirty="0">
                <a:effectLst/>
                <a:latin typeface="Times New Roman" panose="02020603050405020304" pitchFamily="18" charset="0"/>
                <a:ea typeface="Calibri" panose="020F0502020204030204" pitchFamily="34" charset="0"/>
                <a:cs typeface="Shruti" panose="020B0502040204020203" pitchFamily="34" charset="0"/>
              </a:rPr>
              <a:t> dynamic environments, making it indispensable in areas such as security, where it can prevent unauthorized access and monitor high-risk areas. In healthcare, it aids in patient monitoring and ensures the safety of vulnerable individuals. Additionally, in retail and traffic management, motion detection provides valuable insights into consumer behaviour and vehicle flow, allowing for optimized operations.</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cs typeface="Shruti" panose="020B0502040204020203" pitchFamily="34" charset="0"/>
              </a:rPr>
              <a:t>As advancements in technology continue to emerge, including artificial intelligence and machine learning, the capabilities of motion detection systems will only grow more sophisticated. This evolution will enable more precise tracking, reduced false alarms, and enhanced integration with other smart technologies, leading to increasingly intelligent environments.</a:t>
            </a:r>
            <a:endParaRPr lang="en-IN" sz="20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cs typeface="Shruti" panose="020B0502040204020203" pitchFamily="34" charset="0"/>
              </a:rPr>
              <a:t>Ultimately, motion detection stands as a vital component of the interconnected world, driving improvements in safety, efficiency, and user experience. Its ongoing development promises to unlock new opportunities and applications, further solidifying its role in shaping the future of technology.</a:t>
            </a:r>
          </a:p>
        </p:txBody>
      </p:sp>
    </p:spTree>
    <p:extLst>
      <p:ext uri="{BB962C8B-B14F-4D97-AF65-F5344CB8AC3E}">
        <p14:creationId xmlns:p14="http://schemas.microsoft.com/office/powerpoint/2010/main" val="566854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7215BF-87DD-479C-CAF6-DFE4A601C090}"/>
              </a:ext>
            </a:extLst>
          </p:cNvPr>
          <p:cNvSpPr txBox="1"/>
          <p:nvPr/>
        </p:nvSpPr>
        <p:spPr>
          <a:xfrm>
            <a:off x="0" y="0"/>
            <a:ext cx="12192000" cy="6637715"/>
          </a:xfrm>
          <a:prstGeom prst="rect">
            <a:avLst/>
          </a:prstGeom>
          <a:noFill/>
        </p:spPr>
        <p:txBody>
          <a:bodyPr wrap="square">
            <a:spAutoFit/>
          </a:bodyPr>
          <a:lstStyle/>
          <a:p>
            <a:pPr>
              <a:lnSpc>
                <a:spcPct val="115000"/>
              </a:lnSpc>
              <a:spcAft>
                <a:spcPts val="1000"/>
              </a:spcAft>
            </a:pPr>
            <a:r>
              <a:rPr lang="en-US" sz="4000" b="1" dirty="0">
                <a:effectLst/>
                <a:latin typeface="Times New Roman" panose="02020603050405020304" pitchFamily="18" charset="0"/>
                <a:ea typeface="Calibri" panose="020F0502020204030204" pitchFamily="34" charset="0"/>
                <a:cs typeface="Shruti" panose="020B0502040204020203" pitchFamily="34" charset="0"/>
              </a:rPr>
              <a:t>References</a:t>
            </a:r>
            <a:endParaRPr lang="en-IN" sz="2800" b="1" dirty="0">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Times New Roman" panose="02020603050405020304" pitchFamily="18" charset="0"/>
                <a:cs typeface="Shruti" panose="020B0502040204020203" pitchFamily="34" charset="0"/>
              </a:rPr>
              <a:t>List all the references used in the report, including websites, books, and articles.</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Times New Roman" panose="02020603050405020304" pitchFamily="18" charset="0"/>
                <a:cs typeface="Shruti" panose="020B0502040204020203" pitchFamily="34" charset="0"/>
              </a:rPr>
              <a:t>[1] </a:t>
            </a:r>
            <a:r>
              <a:rPr lang="en-US" sz="2000" dirty="0">
                <a:effectLst/>
                <a:latin typeface="Times New Roman" panose="02020603050405020304" pitchFamily="18" charset="0"/>
                <a:ea typeface="Calibri" panose="020F0502020204030204" pitchFamily="34" charset="0"/>
                <a:cs typeface="Shruti" panose="020B0502040204020203" pitchFamily="34" charset="0"/>
              </a:rPr>
              <a:t>Ganesan, V., Devi, V. A., &amp;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Yellamma</a:t>
            </a:r>
            <a:r>
              <a:rPr lang="en-US" sz="2000" dirty="0">
                <a:effectLst/>
                <a:latin typeface="Times New Roman" panose="02020603050405020304" pitchFamily="18" charset="0"/>
                <a:ea typeface="Calibri" panose="020F0502020204030204" pitchFamily="34" charset="0"/>
                <a:cs typeface="Shruti" panose="020B0502040204020203" pitchFamily="34" charset="0"/>
              </a:rPr>
              <a:t>, P. (2022). Object Detection using PYTHON Programming. Journal of Next Generation Technology (ISSN: 2583-021X), 2(1).</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Times New Roman" panose="02020603050405020304" pitchFamily="18" charset="0"/>
                <a:cs typeface="Shruti" panose="020B0502040204020203" pitchFamily="34" charset="0"/>
              </a:rPr>
              <a:t>[2] </a:t>
            </a:r>
            <a:r>
              <a:rPr lang="en-US" sz="2000" dirty="0">
                <a:effectLst/>
                <a:latin typeface="Times New Roman" panose="02020603050405020304" pitchFamily="18" charset="0"/>
                <a:ea typeface="Calibri" panose="020F0502020204030204" pitchFamily="34" charset="0"/>
                <a:cs typeface="Shruti" panose="020B0502040204020203" pitchFamily="34" charset="0"/>
              </a:rPr>
              <a:t>Sharma, A., Pathak, J., Prakash, M., &amp; Singh, J. N. (2021, December). Object detection using OpenCV and python. In 2021 3rd international conference on advances in computing, communication control and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networkmotioning</a:t>
            </a:r>
            <a:r>
              <a:rPr lang="en-US" sz="2000" dirty="0">
                <a:effectLst/>
                <a:latin typeface="Times New Roman" panose="02020603050405020304" pitchFamily="18" charset="0"/>
                <a:ea typeface="Calibri" panose="020F0502020204030204" pitchFamily="34" charset="0"/>
                <a:cs typeface="Shruti" panose="020B0502040204020203" pitchFamily="34" charset="0"/>
              </a:rPr>
              <a:t> (ICAC3N) (pp. 501-505). IEEE.</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Shruti" panose="020B0502040204020203" pitchFamily="34" charset="0"/>
              </a:rPr>
              <a:t>[3] “Introduction to  detection”</a:t>
            </a:r>
            <a:r>
              <a:rPr lang="en-US" dirty="0">
                <a:effectLst/>
                <a:latin typeface="Calibri" panose="020F0502020204030204" pitchFamily="34" charset="0"/>
                <a:ea typeface="Calibri" panose="020F0502020204030204" pitchFamily="34" charset="0"/>
                <a:cs typeface="Shruti" panose="020B0502040204020203" pitchFamily="34" charset="0"/>
              </a:rPr>
              <a:t> ,</a:t>
            </a:r>
            <a:r>
              <a:rPr lang="en-US" sz="2000" dirty="0">
                <a:effectLst/>
                <a:latin typeface="Times New Roman" panose="02020603050405020304" pitchFamily="18" charset="0"/>
                <a:ea typeface="Calibri" panose="020F0502020204030204" pitchFamily="34" charset="0"/>
                <a:cs typeface="Shruti" panose="020B0502040204020203" pitchFamily="34" charset="0"/>
              </a:rPr>
              <a:t>Available at:</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u="sng" dirty="0">
                <a:solidFill>
                  <a:srgbClr val="0000FF"/>
                </a:solidFill>
                <a:effectLst/>
                <a:latin typeface="Times New Roman" panose="02020603050405020304" pitchFamily="18" charset="0"/>
                <a:ea typeface="Calibri" panose="020F0502020204030204" pitchFamily="34" charset="0"/>
                <a:cs typeface="Shruti" panose="020B0502040204020203" pitchFamily="34" charset="0"/>
                <a:hlinkClick r:id="rId2"/>
              </a:rPr>
              <a:t>https://www.geeksforgeeks.org/opencv-python-tutorial/</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Shruti" panose="020B0502040204020203" pitchFamily="34" charset="0"/>
              </a:rPr>
              <a:t>[4] “tutorial of Motion detection”</a:t>
            </a:r>
            <a:r>
              <a:rPr lang="en-US" dirty="0">
                <a:effectLst/>
                <a:latin typeface="Calibri" panose="020F0502020204030204" pitchFamily="34" charset="0"/>
                <a:ea typeface="Calibri" panose="020F0502020204030204" pitchFamily="34" charset="0"/>
                <a:cs typeface="Shruti" panose="020B0502040204020203" pitchFamily="34" charset="0"/>
              </a:rPr>
              <a:t> ,</a:t>
            </a:r>
            <a:r>
              <a:rPr lang="en-US" sz="2000" dirty="0">
                <a:effectLst/>
                <a:latin typeface="Times New Roman" panose="02020603050405020304" pitchFamily="18" charset="0"/>
                <a:ea typeface="Calibri" panose="020F0502020204030204" pitchFamily="34" charset="0"/>
                <a:cs typeface="Shruti" panose="020B0502040204020203" pitchFamily="34" charset="0"/>
              </a:rPr>
              <a:t>Available at: </a:t>
            </a:r>
            <a:r>
              <a:rPr lang="en-US" sz="2000" u="sng" dirty="0">
                <a:solidFill>
                  <a:srgbClr val="0000FF"/>
                </a:solidFill>
                <a:effectLst/>
                <a:latin typeface="Times New Roman" panose="02020603050405020304" pitchFamily="18" charset="0"/>
                <a:ea typeface="Calibri" panose="020F0502020204030204" pitchFamily="34" charset="0"/>
                <a:cs typeface="Shruti" panose="020B0502040204020203" pitchFamily="34" charset="0"/>
                <a:hlinkClick r:id="rId3"/>
              </a:rPr>
              <a:t>https://youtu.be/oXlwWbU8l2o?si=PDhdeqCzorR88Eg0</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Shruti" panose="020B0502040204020203" pitchFamily="34" charset="0"/>
              </a:rPr>
              <a:t>[5]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Jalled</a:t>
            </a:r>
            <a:r>
              <a:rPr lang="en-US" sz="2000" dirty="0">
                <a:effectLst/>
                <a:latin typeface="Times New Roman" panose="02020603050405020304" pitchFamily="18" charset="0"/>
                <a:ea typeface="Calibri" panose="020F0502020204030204" pitchFamily="34" charset="0"/>
                <a:cs typeface="Shruti" panose="020B0502040204020203" pitchFamily="34" charset="0"/>
              </a:rPr>
              <a:t>, F., &amp;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Voronkov</a:t>
            </a:r>
            <a:r>
              <a:rPr lang="en-US" sz="2000" dirty="0">
                <a:effectLst/>
                <a:latin typeface="Times New Roman" panose="02020603050405020304" pitchFamily="18" charset="0"/>
                <a:ea typeface="Calibri" panose="020F0502020204030204" pitchFamily="34" charset="0"/>
                <a:cs typeface="Shruti" panose="020B0502040204020203" pitchFamily="34" charset="0"/>
              </a:rPr>
              <a:t>, I. (2016). Object detection using image processing.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arXiv</a:t>
            </a:r>
            <a:r>
              <a:rPr lang="en-US" sz="2000" dirty="0">
                <a:effectLst/>
                <a:latin typeface="Times New Roman" panose="02020603050405020304" pitchFamily="18" charset="0"/>
                <a:ea typeface="Calibri" panose="020F0502020204030204" pitchFamily="34" charset="0"/>
                <a:cs typeface="Shruti" panose="020B0502040204020203" pitchFamily="34" charset="0"/>
              </a:rPr>
              <a:t> preprint arXiv:1611.07791.</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Shruti" panose="020B0502040204020203" pitchFamily="34" charset="0"/>
              </a:rPr>
              <a:t>[6] Joshi, P. (2015). OpenCV with Python by example.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Packt</a:t>
            </a:r>
            <a:r>
              <a:rPr lang="en-US" sz="2000" dirty="0">
                <a:effectLst/>
                <a:latin typeface="Times New Roman" panose="02020603050405020304" pitchFamily="18" charset="0"/>
                <a:ea typeface="Calibri" panose="020F0502020204030204" pitchFamily="34" charset="0"/>
                <a:cs typeface="Shruti" panose="020B0502040204020203" pitchFamily="34" charset="0"/>
              </a:rPr>
              <a:t> Publishing Ltd.</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Shruti" panose="020B0502040204020203" pitchFamily="34" charset="0"/>
              </a:rPr>
              <a:t>[7]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Mordvintsev</a:t>
            </a:r>
            <a:r>
              <a:rPr lang="en-US" sz="2000" dirty="0">
                <a:effectLst/>
                <a:latin typeface="Times New Roman" panose="02020603050405020304" pitchFamily="18" charset="0"/>
                <a:ea typeface="Calibri" panose="020F0502020204030204" pitchFamily="34" charset="0"/>
                <a:cs typeface="Shruti" panose="020B0502040204020203" pitchFamily="34" charset="0"/>
              </a:rPr>
              <a:t>, A., &amp; Abid, K. (2014).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Opencv</a:t>
            </a:r>
            <a:r>
              <a:rPr lang="en-US" sz="2000" dirty="0">
                <a:effectLst/>
                <a:latin typeface="Times New Roman" panose="02020603050405020304" pitchFamily="18" charset="0"/>
                <a:ea typeface="Calibri" panose="020F0502020204030204" pitchFamily="34" charset="0"/>
                <a:cs typeface="Shruti" panose="020B0502040204020203" pitchFamily="34" charset="0"/>
              </a:rPr>
              <a:t>-python tutorials documentation.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Obtenido</a:t>
            </a:r>
            <a:r>
              <a:rPr lang="en-US" sz="2000" dirty="0">
                <a:effectLst/>
                <a:latin typeface="Times New Roman" panose="02020603050405020304" pitchFamily="18" charset="0"/>
                <a:ea typeface="Calibri" panose="020F0502020204030204" pitchFamily="34" charset="0"/>
                <a:cs typeface="Shruti" panose="020B0502040204020203" pitchFamily="34" charset="0"/>
              </a:rPr>
              <a:t> de https://media.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readthedocs</a:t>
            </a:r>
            <a:r>
              <a:rPr lang="en-US" sz="2000" dirty="0">
                <a:effectLst/>
                <a:latin typeface="Times New Roman" panose="02020603050405020304" pitchFamily="18" charset="0"/>
                <a:ea typeface="Calibri" panose="020F0502020204030204" pitchFamily="34" charset="0"/>
                <a:cs typeface="Shruti" panose="020B0502040204020203" pitchFamily="34" charset="0"/>
              </a:rPr>
              <a:t>. org/pdf/</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opencv</a:t>
            </a:r>
            <a:r>
              <a:rPr lang="en-US" sz="2000" dirty="0">
                <a:effectLst/>
                <a:latin typeface="Times New Roman" panose="02020603050405020304" pitchFamily="18" charset="0"/>
                <a:ea typeface="Calibri" panose="020F0502020204030204" pitchFamily="34" charset="0"/>
                <a:cs typeface="Shruti" panose="020B0502040204020203" pitchFamily="34" charset="0"/>
              </a:rPr>
              <a:t>-python-</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tutroals</a:t>
            </a:r>
            <a:r>
              <a:rPr lang="en-US" sz="2000" dirty="0">
                <a:effectLst/>
                <a:latin typeface="Times New Roman" panose="02020603050405020304" pitchFamily="18" charset="0"/>
                <a:ea typeface="Calibri" panose="020F0502020204030204" pitchFamily="34" charset="0"/>
                <a:cs typeface="Shruti" panose="020B0502040204020203" pitchFamily="34" charset="0"/>
              </a:rPr>
              <a:t>/latest/</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opencv</a:t>
            </a:r>
            <a:r>
              <a:rPr lang="en-US" sz="2000" dirty="0">
                <a:effectLst/>
                <a:latin typeface="Times New Roman" panose="02020603050405020304" pitchFamily="18" charset="0"/>
                <a:ea typeface="Calibri" panose="020F0502020204030204" pitchFamily="34" charset="0"/>
                <a:cs typeface="Shruti" panose="020B0502040204020203" pitchFamily="34" charset="0"/>
              </a:rPr>
              <a:t>-python-</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tutroals</a:t>
            </a:r>
            <a:r>
              <a:rPr lang="en-US" sz="2000" dirty="0">
                <a:effectLst/>
                <a:latin typeface="Times New Roman" panose="02020603050405020304" pitchFamily="18" charset="0"/>
                <a:ea typeface="Calibri" panose="020F0502020204030204" pitchFamily="34" charset="0"/>
                <a:cs typeface="Shruti" panose="020B0502040204020203" pitchFamily="34" charset="0"/>
              </a:rPr>
              <a:t>. pdf.</a:t>
            </a:r>
            <a:endParaRPr lang="en-IN" dirty="0">
              <a:effectLst/>
              <a:latin typeface="Calibri" panose="020F0502020204030204" pitchFamily="34" charset="0"/>
              <a:ea typeface="Calibri" panose="020F0502020204030204" pitchFamily="34" charset="0"/>
              <a:cs typeface="Shruti" panose="020B0502040204020203" pitchFamily="34" charset="0"/>
            </a:endParaRPr>
          </a:p>
          <a:p>
            <a:pPr algn="just">
              <a:spcAft>
                <a:spcPts val="1000"/>
              </a:spcAft>
            </a:pPr>
            <a:r>
              <a:rPr lang="en-US" sz="2000" dirty="0">
                <a:effectLst/>
                <a:latin typeface="Times New Roman" panose="02020603050405020304" pitchFamily="18" charset="0"/>
                <a:ea typeface="Calibri" panose="020F0502020204030204" pitchFamily="34" charset="0"/>
                <a:cs typeface="Shruti" panose="020B0502040204020203" pitchFamily="34" charset="0"/>
              </a:rPr>
              <a:t>[8] “simplification of object detection”,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Avaliable</a:t>
            </a:r>
            <a:r>
              <a:rPr lang="en-US" sz="2000" dirty="0">
                <a:effectLst/>
                <a:latin typeface="Times New Roman" panose="02020603050405020304" pitchFamily="18" charset="0"/>
                <a:ea typeface="Calibri" panose="020F0502020204030204" pitchFamily="34" charset="0"/>
                <a:cs typeface="Shruti" panose="020B0502040204020203" pitchFamily="34" charset="0"/>
              </a:rPr>
              <a:t> </a:t>
            </a:r>
            <a:r>
              <a:rPr lang="en-US" sz="2000" dirty="0" err="1">
                <a:effectLst/>
                <a:latin typeface="Times New Roman" panose="02020603050405020304" pitchFamily="18" charset="0"/>
                <a:ea typeface="Calibri" panose="020F0502020204030204" pitchFamily="34" charset="0"/>
                <a:cs typeface="Shruti" panose="020B0502040204020203" pitchFamily="34" charset="0"/>
              </a:rPr>
              <a:t>at:</a:t>
            </a:r>
            <a:r>
              <a:rPr lang="en-US" sz="2000" u="sng" dirty="0" err="1">
                <a:solidFill>
                  <a:srgbClr val="0000FF"/>
                </a:solidFill>
                <a:effectLst/>
                <a:latin typeface="Times New Roman" panose="02020603050405020304" pitchFamily="18" charset="0"/>
                <a:ea typeface="Calibri" panose="020F0502020204030204" pitchFamily="34" charset="0"/>
                <a:cs typeface="Shruti" panose="020B0502040204020203" pitchFamily="34" charset="0"/>
                <a:hlinkClick r:id="rId4"/>
              </a:rPr>
              <a:t>http</a:t>
            </a:r>
            <a:r>
              <a:rPr lang="en-US" sz="2000" u="sng" dirty="0">
                <a:solidFill>
                  <a:srgbClr val="0000FF"/>
                </a:solidFill>
                <a:effectLst/>
                <a:latin typeface="Times New Roman" panose="02020603050405020304" pitchFamily="18" charset="0"/>
                <a:ea typeface="Calibri" panose="020F0502020204030204" pitchFamily="34" charset="0"/>
                <a:cs typeface="Shruti" panose="020B0502040204020203" pitchFamily="34" charset="0"/>
                <a:hlinkClick r:id="rId4"/>
              </a:rPr>
              <a:t>://www.kaggle.com/</a:t>
            </a:r>
            <a:endParaRPr lang="en-IN"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51113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28B467-066B-C226-2AC6-BA69D15055BA}"/>
              </a:ext>
            </a:extLst>
          </p:cNvPr>
          <p:cNvSpPr>
            <a:spLocks noGrp="1"/>
          </p:cNvSpPr>
          <p:nvPr>
            <p:ph idx="1"/>
          </p:nvPr>
        </p:nvSpPr>
        <p:spPr>
          <a:xfrm>
            <a:off x="0" y="0"/>
            <a:ext cx="12192000" cy="6858000"/>
          </a:xfrm>
        </p:spPr>
        <p:txBody>
          <a:bodyPr/>
          <a:lstStyle/>
          <a:p>
            <a:pPr marL="0" indent="0">
              <a:lnSpc>
                <a:spcPct val="115000"/>
              </a:lnSpc>
              <a:spcAft>
                <a:spcPts val="1000"/>
              </a:spcAft>
              <a:buNone/>
            </a:pPr>
            <a:endParaRPr lang="en-US" sz="2400" b="1" dirty="0">
              <a:effectLst/>
              <a:latin typeface="Times New Roman" panose="02020603050405020304" pitchFamily="18" charset="0"/>
              <a:ea typeface="Calibri" panose="020F0502020204030204" pitchFamily="34" charset="0"/>
              <a:cs typeface="Shruti" panose="020B0502040204020203" pitchFamily="34" charset="0"/>
            </a:endParaRPr>
          </a:p>
          <a:p>
            <a:pPr marL="0" indent="0">
              <a:lnSpc>
                <a:spcPct val="115000"/>
              </a:lnSpc>
              <a:spcAft>
                <a:spcPts val="1000"/>
              </a:spcAft>
              <a:buNone/>
            </a:pPr>
            <a:r>
              <a:rPr lang="en-US" sz="2800" b="1" dirty="0">
                <a:effectLst/>
                <a:latin typeface="Times New Roman" panose="02020603050405020304" pitchFamily="18" charset="0"/>
                <a:ea typeface="Calibri" panose="020F0502020204030204" pitchFamily="34" charset="0"/>
                <a:cs typeface="Shruti" panose="020B0502040204020203" pitchFamily="34" charset="0"/>
              </a:rPr>
              <a:t>2.PURPOSE OF MOTION DETECTION</a:t>
            </a:r>
            <a:endParaRPr lang="en-IN" sz="2800" b="1"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Shruti" panose="020B0502040204020203" pitchFamily="34" charset="0"/>
              </a:rPr>
              <a:t>Motion detection serves various critical purposes across different industries and applications. The main objective is to identify or track movement in a given environment or field of view. This capability can be used for monitoring, automation, data analysis, or interaction with dynamic surroundings. Below are some of the key purposes of motion detection:</a:t>
            </a:r>
          </a:p>
          <a:p>
            <a:pPr marL="0" indent="0" algn="just">
              <a:lnSpc>
                <a:spcPct val="115000"/>
              </a:lnSpc>
              <a:spcAft>
                <a:spcPts val="1000"/>
              </a:spcAft>
              <a:buNone/>
            </a:pPr>
            <a:r>
              <a:rPr lang="en-US" sz="2400" b="1" dirty="0">
                <a:effectLst/>
                <a:latin typeface="Times New Roman" panose="02020603050405020304" pitchFamily="18" charset="0"/>
                <a:ea typeface="Calibri" panose="020F0502020204030204" pitchFamily="34" charset="0"/>
                <a:cs typeface="Shruti" panose="020B0502040204020203" pitchFamily="34" charset="0"/>
              </a:rPr>
              <a:t>   </a:t>
            </a:r>
            <a:r>
              <a:rPr lang="en-US" sz="2400" dirty="0">
                <a:effectLst/>
                <a:latin typeface="Times New Roman" panose="02020603050405020304" pitchFamily="18" charset="0"/>
                <a:ea typeface="Calibri" panose="020F0502020204030204" pitchFamily="34" charset="0"/>
                <a:cs typeface="Shruti" panose="020B0502040204020203" pitchFamily="34" charset="0"/>
              </a:rPr>
              <a:t>1. Security and Surveillance</a:t>
            </a:r>
          </a:p>
          <a:p>
            <a:pPr marL="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Shruti" panose="020B0502040204020203" pitchFamily="34" charset="0"/>
              </a:rPr>
              <a:t>   2. Automation and Control Systems</a:t>
            </a:r>
          </a:p>
          <a:p>
            <a:pPr marL="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Shruti" panose="020B0502040204020203" pitchFamily="34" charset="0"/>
              </a:rPr>
              <a:t>   3. Automotive and Transportation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endParaRPr lang="en-IN"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70504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E683D-DE76-3A7E-FEBD-5472138CD75F}"/>
              </a:ext>
            </a:extLst>
          </p:cNvPr>
          <p:cNvSpPr txBox="1"/>
          <p:nvPr/>
        </p:nvSpPr>
        <p:spPr>
          <a:xfrm>
            <a:off x="0" y="0"/>
            <a:ext cx="12192000" cy="11413637"/>
          </a:xfrm>
          <a:prstGeom prst="rect">
            <a:avLst/>
          </a:prstGeom>
          <a:noFill/>
        </p:spPr>
        <p:txBody>
          <a:bodyPr wrap="square">
            <a:spAutoFit/>
          </a:bodyPr>
          <a:lstStyle/>
          <a:p>
            <a:pPr algn="just"/>
            <a:endParaRPr lang="en-US" sz="2000" b="1" dirty="0">
              <a:latin typeface="Times New Roman" panose="02020603050405020304" pitchFamily="18" charset="0"/>
              <a:ea typeface="Times New Roman" panose="02020603050405020304" pitchFamily="18" charset="0"/>
            </a:endParaRPr>
          </a:p>
          <a:p>
            <a:pPr algn="just"/>
            <a:endParaRPr lang="en-US" sz="2000" b="1" dirty="0">
              <a:latin typeface="Times New Roman" panose="02020603050405020304" pitchFamily="18" charset="0"/>
              <a:ea typeface="Times New Roman" panose="02020603050405020304" pitchFamily="18" charset="0"/>
            </a:endParaRPr>
          </a:p>
          <a:p>
            <a:pPr algn="just"/>
            <a:r>
              <a:rPr lang="en-US" sz="2800" b="1" dirty="0">
                <a:latin typeface="Times New Roman" panose="02020603050405020304" pitchFamily="18" charset="0"/>
                <a:ea typeface="Times New Roman" panose="02020603050405020304" pitchFamily="18" charset="0"/>
              </a:rPr>
              <a:t>3.</a:t>
            </a:r>
            <a:r>
              <a:rPr lang="en-US" sz="2800" b="1" dirty="0">
                <a:effectLst/>
                <a:latin typeface="Times New Roman" panose="02020603050405020304" pitchFamily="18" charset="0"/>
                <a:ea typeface="Times New Roman" panose="02020603050405020304" pitchFamily="18" charset="0"/>
              </a:rPr>
              <a:t>PROCESS OF MOTION DETECTION</a:t>
            </a:r>
          </a:p>
          <a:p>
            <a:pPr algn="just"/>
            <a:endParaRPr lang="en-IN" sz="2800" b="1" dirty="0">
              <a:effectLst/>
              <a:latin typeface="Times New Roman" panose="02020603050405020304" pitchFamily="18" charset="0"/>
              <a:ea typeface="Times New Roman" panose="02020603050405020304" pitchFamily="18" charset="0"/>
            </a:endParaRPr>
          </a:p>
          <a:p>
            <a:pPr marL="342900" indent="-342900" algn="just">
              <a:lnSpc>
                <a:spcPct val="115000"/>
              </a:lnSpc>
              <a:spcAft>
                <a:spcPts val="10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Shruti" panose="020B0502040204020203" pitchFamily="34" charset="0"/>
              </a:rPr>
              <a:t>Motion detection is the process of detecting physical movement in a given space or in a video stream by identifying changes over time. Depending on the method or system used (e.g., cameras, infrared sensors, or other detection technologies), the process can vary. Below is a typical sequence of steps in motion detection, particularly for image-based or video-based systems:</a:t>
            </a:r>
          </a:p>
          <a:p>
            <a:pPr algn="just">
              <a:lnSpc>
                <a:spcPct val="115000"/>
              </a:lnSpc>
              <a:spcAft>
                <a:spcPts val="1000"/>
              </a:spcAft>
            </a:pPr>
            <a:r>
              <a:rPr lang="en-IN" sz="2400" dirty="0">
                <a:latin typeface="Times New Roman" panose="02020603050405020304" pitchFamily="18" charset="0"/>
                <a:ea typeface="Calibri" panose="020F0502020204030204" pitchFamily="34" charset="0"/>
                <a:cs typeface="Shruti" panose="020B0502040204020203" pitchFamily="34" charset="0"/>
              </a:rPr>
              <a:t>    1.Data Collection</a:t>
            </a:r>
          </a:p>
          <a:p>
            <a:pPr algn="just">
              <a:lnSpc>
                <a:spcPct val="115000"/>
              </a:lnSpc>
              <a:spcAft>
                <a:spcPts val="1000"/>
              </a:spcAft>
            </a:pPr>
            <a:r>
              <a:rPr lang="en-IN" sz="2400" dirty="0">
                <a:effectLst/>
                <a:latin typeface="Times New Roman" panose="02020603050405020304" pitchFamily="18" charset="0"/>
                <a:ea typeface="Calibri" panose="020F0502020204030204" pitchFamily="34" charset="0"/>
                <a:cs typeface="Shruti" panose="020B0502040204020203" pitchFamily="34" charset="0"/>
              </a:rPr>
              <a:t>    2</a:t>
            </a:r>
            <a:r>
              <a:rPr lang="en-IN" sz="3200" dirty="0">
                <a:effectLst/>
                <a:latin typeface="Times New Roman" panose="02020603050405020304" pitchFamily="18" charset="0"/>
                <a:ea typeface="Calibri" panose="020F0502020204030204" pitchFamily="34" charset="0"/>
                <a:cs typeface="Shruti" panose="020B0502040204020203" pitchFamily="34" charset="0"/>
              </a:rPr>
              <a:t>.</a:t>
            </a:r>
            <a:r>
              <a:rPr lang="en-US" sz="2400" dirty="0">
                <a:effectLst/>
                <a:latin typeface="Times New Roman" panose="02020603050405020304" pitchFamily="18" charset="0"/>
                <a:ea typeface="Calibri" panose="020F0502020204030204" pitchFamily="34" charset="0"/>
                <a:cs typeface="Shruti" panose="020B0502040204020203" pitchFamily="34" charset="0"/>
              </a:rPr>
              <a:t>Preprocessing</a:t>
            </a:r>
          </a:p>
          <a:p>
            <a:pPr algn="just">
              <a:lnSpc>
                <a:spcPct val="115000"/>
              </a:lnSpc>
              <a:spcAft>
                <a:spcPts val="1000"/>
              </a:spcAft>
            </a:pPr>
            <a:r>
              <a:rPr lang="en-US" sz="2400" dirty="0">
                <a:latin typeface="Times New Roman" panose="02020603050405020304" pitchFamily="18" charset="0"/>
                <a:ea typeface="Calibri" panose="020F0502020204030204" pitchFamily="34" charset="0"/>
                <a:cs typeface="Shruti" panose="020B0502040204020203" pitchFamily="34" charset="0"/>
              </a:rPr>
              <a:t>    3.</a:t>
            </a:r>
            <a:r>
              <a:rPr lang="en-US" sz="2400" dirty="0">
                <a:effectLst/>
                <a:latin typeface="Times New Roman" panose="02020603050405020304" pitchFamily="18" charset="0"/>
                <a:ea typeface="Calibri" panose="020F0502020204030204" pitchFamily="34" charset="0"/>
              </a:rPr>
              <a:t>Triggering Actions</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endParaRPr lang="en-IN" sz="24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6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08058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84148A-730C-BBBA-9CEA-F72599232D5A}"/>
              </a:ext>
            </a:extLst>
          </p:cNvPr>
          <p:cNvSpPr txBox="1"/>
          <p:nvPr/>
        </p:nvSpPr>
        <p:spPr>
          <a:xfrm>
            <a:off x="0" y="-20320"/>
            <a:ext cx="12192000" cy="683264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4.APPLICATION OF IMAGE PROCESSING</a:t>
            </a: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Image processing has a wide range of applications across many fields. Here’s a clear list of how it's used in different areas: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1.Healthcare</a:t>
            </a:r>
          </a:p>
          <a:p>
            <a:r>
              <a:rPr lang="en-US" sz="2400" dirty="0">
                <a:latin typeface="Times New Roman" panose="02020603050405020304" pitchFamily="18" charset="0"/>
                <a:cs typeface="Times New Roman" panose="02020603050405020304" pitchFamily="18" charset="0"/>
              </a:rPr>
              <a:t>    2.Securtity and surveillance</a:t>
            </a:r>
          </a:p>
          <a:p>
            <a:r>
              <a:rPr lang="en-US" sz="2400" dirty="0">
                <a:latin typeface="Times New Roman" panose="02020603050405020304" pitchFamily="18" charset="0"/>
                <a:cs typeface="Times New Roman" panose="02020603050405020304" pitchFamily="18" charset="0"/>
              </a:rPr>
              <a:t>    3.Social  media and photography</a:t>
            </a:r>
          </a:p>
          <a:p>
            <a:r>
              <a:rPr lang="en-US" sz="2400" dirty="0">
                <a:latin typeface="Times New Roman" panose="02020603050405020304" pitchFamily="18" charset="0"/>
                <a:cs typeface="Times New Roman" panose="02020603050405020304" pitchFamily="18" charset="0"/>
              </a:rPr>
              <a:t>    4.</a:t>
            </a:r>
            <a:r>
              <a:rPr lang="en-IN" sz="2400" dirty="0">
                <a:latin typeface="Times New Roman" panose="02020603050405020304" pitchFamily="18" charset="0"/>
                <a:cs typeface="Times New Roman" panose="02020603050405020304" pitchFamily="18" charset="0"/>
              </a:rPr>
              <a:t>Environmental Monitoring and Mapping</a:t>
            </a:r>
          </a:p>
          <a:p>
            <a:r>
              <a:rPr lang="en-IN" sz="2400" dirty="0">
                <a:latin typeface="Times New Roman" panose="02020603050405020304" pitchFamily="18" charset="0"/>
                <a:cs typeface="Times New Roman" panose="02020603050405020304" pitchFamily="18" charset="0"/>
              </a:rPr>
              <a:t>    5.Banking and Finance</a:t>
            </a:r>
          </a:p>
          <a:p>
            <a:r>
              <a:rPr lang="en-IN" sz="2400" dirty="0">
                <a:latin typeface="Times New Roman" panose="02020603050405020304" pitchFamily="18" charset="0"/>
                <a:cs typeface="Times New Roman" panose="02020603050405020304" pitchFamily="18" charset="0"/>
              </a:rPr>
              <a:t>    6.Construction and Engineering</a:t>
            </a:r>
          </a:p>
          <a:p>
            <a:r>
              <a:rPr lang="en-IN" sz="2400" dirty="0">
                <a:latin typeface="Times New Roman" panose="02020603050405020304" pitchFamily="18" charset="0"/>
                <a:cs typeface="Times New Roman" panose="02020603050405020304" pitchFamily="18" charset="0"/>
              </a:rPr>
              <a:t>    7.Textile and Fashion Industry</a:t>
            </a:r>
          </a:p>
          <a:p>
            <a:r>
              <a:rPr lang="en-IN" sz="2400" dirty="0">
                <a:latin typeface="Times New Roman" panose="02020603050405020304" pitchFamily="18" charset="0"/>
                <a:cs typeface="Times New Roman" panose="02020603050405020304" pitchFamily="18" charset="0"/>
              </a:rPr>
              <a:t>    8.Gaming and Virtual Reality</a:t>
            </a:r>
            <a:endParaRPr lang="en-US" dirty="0">
              <a:latin typeface="Times New Roman" panose="02020603050405020304" pitchFamily="18" charset="0"/>
              <a:cs typeface="Times New Roman" panose="02020603050405020304" pitchFamily="18" charset="0"/>
            </a:endParaRPr>
          </a:p>
          <a:p>
            <a:r>
              <a:rPr lang="en-US" dirty="0"/>
              <a:t>  </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0255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0B7A-0A7D-6395-4FCD-D11C1185BE81}"/>
              </a:ext>
            </a:extLst>
          </p:cNvPr>
          <p:cNvSpPr>
            <a:spLocks noGrp="1"/>
          </p:cNvSpPr>
          <p:nvPr>
            <p:ph type="title"/>
          </p:nvPr>
        </p:nvSpPr>
        <p:spPr>
          <a:xfrm>
            <a:off x="283875" y="182880"/>
            <a:ext cx="10353761" cy="1326321"/>
          </a:xfrm>
        </p:spPr>
        <p:txBody>
          <a:bodyPr/>
          <a:lstStyle/>
          <a:p>
            <a:pPr marL="457200" indent="-4572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 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84B6D3-7E45-7F9E-D421-82381886EBD1}"/>
              </a:ext>
            </a:extLst>
          </p:cNvPr>
          <p:cNvSpPr>
            <a:spLocks noGrp="1"/>
          </p:cNvSpPr>
          <p:nvPr>
            <p:ph idx="1"/>
          </p:nvPr>
        </p:nvSpPr>
        <p:spPr>
          <a:xfrm>
            <a:off x="0" y="1005840"/>
            <a:ext cx="12192000" cy="5852160"/>
          </a:xfrm>
        </p:spPr>
        <p:txBody>
          <a:bodyPr>
            <a:normAutofit/>
          </a:bodyPr>
          <a:lstStyle/>
          <a:p>
            <a:pPr marL="0" indent="0" algn="just">
              <a:lnSpc>
                <a:spcPct val="115000"/>
              </a:lnSpc>
              <a:spcAft>
                <a:spcPts val="1000"/>
              </a:spcAft>
              <a:buNone/>
            </a:pPr>
            <a:r>
              <a:rPr lang="en-US" sz="2800" b="1" dirty="0">
                <a:effectLst/>
                <a:latin typeface="Times New Roman" panose="02020603050405020304" pitchFamily="18" charset="0"/>
                <a:ea typeface="Calibri" panose="020F0502020204030204" pitchFamily="34" charset="0"/>
                <a:cs typeface="Shruti" panose="020B0502040204020203" pitchFamily="34" charset="0"/>
              </a:rPr>
              <a:t>1.</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DIGITAL VIDEO PROCESSING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Digital video processing involves manipulating and analyzing video signals in a digital format. This process is essential for enhancing video quality, compressing data, and enabling various applications across industries, such as entertainment, surveillance, and video conferencing. Below is an overview of digital video processing, including its components, techniques, applications, and challenges</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dirty="0">
                <a:effectLst/>
                <a:latin typeface="Times New Roman" panose="02020603050405020304" pitchFamily="18" charset="0"/>
                <a:ea typeface="Calibri" panose="020F0502020204030204" pitchFamily="34" charset="0"/>
              </a:rPr>
              <a:t>                                                                                          Fig.digital Video image</a:t>
            </a:r>
            <a:endParaRPr lang="en-IN" dirty="0"/>
          </a:p>
        </p:txBody>
      </p:sp>
      <p:pic>
        <p:nvPicPr>
          <p:cNvPr id="8" name="Picture 7">
            <a:extLst>
              <a:ext uri="{FF2B5EF4-FFF2-40B4-BE49-F238E27FC236}">
                <a16:creationId xmlns:a16="http://schemas.microsoft.com/office/drawing/2014/main" id="{E846CEAF-6A48-2EC7-1239-31138C5E3C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142680"/>
            <a:ext cx="4008120" cy="1839020"/>
          </a:xfrm>
          <a:prstGeom prst="rect">
            <a:avLst/>
          </a:prstGeom>
          <a:noFill/>
          <a:ln>
            <a:solidFill>
              <a:schemeClr val="bg1"/>
            </a:solidFill>
          </a:ln>
        </p:spPr>
      </p:pic>
    </p:spTree>
    <p:extLst>
      <p:ext uri="{BB962C8B-B14F-4D97-AF65-F5344CB8AC3E}">
        <p14:creationId xmlns:p14="http://schemas.microsoft.com/office/powerpoint/2010/main" val="192185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F14128-FC21-3688-70B2-8D6E5A9E3BCF}"/>
              </a:ext>
            </a:extLst>
          </p:cNvPr>
          <p:cNvSpPr txBox="1"/>
          <p:nvPr/>
        </p:nvSpPr>
        <p:spPr>
          <a:xfrm>
            <a:off x="0" y="0"/>
            <a:ext cx="12192000" cy="13858153"/>
          </a:xfrm>
          <a:prstGeom prst="rect">
            <a:avLst/>
          </a:prstGeom>
          <a:noFill/>
        </p:spPr>
        <p:txBody>
          <a:bodyPr wrap="square" rtlCol="0">
            <a:spAutoFit/>
          </a:bodyPr>
          <a:lstStyle/>
          <a:p>
            <a:r>
              <a:rPr lang="en-US" sz="2800" b="1" dirty="0">
                <a:effectLst/>
                <a:latin typeface="Times New Roman" panose="02020603050405020304" pitchFamily="18" charset="0"/>
                <a:ea typeface="Calibri" panose="020F0502020204030204" pitchFamily="34" charset="0"/>
              </a:rPr>
              <a:t>2.PROCESSING ON IMAGE</a:t>
            </a:r>
          </a:p>
          <a:p>
            <a:pPr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Shruti" panose="020B0502040204020203" pitchFamily="34" charset="0"/>
              </a:rPr>
              <a:t>Processing on image can be of three types They are low-level, mid-level, high level. </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Shruti" panose="020B0502040204020203" pitchFamily="34" charset="0"/>
              </a:rPr>
              <a:t>1. Basic Video Processing</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Shruti" panose="020B0502040204020203" pitchFamily="34" charset="0"/>
              </a:rPr>
              <a:t>Video Acquisition: Capturing video footage using cameras or sensors.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Shruti" panose="020B0502040204020203" pitchFamily="34" charset="0"/>
              </a:rPr>
              <a:t>Pre-Processing: Initial enhancement steps like noise reduction, normalization, and color correction.</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Shruti" panose="020B0502040204020203" pitchFamily="34" charset="0"/>
              </a:rPr>
              <a:t>2. Compression Techniques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Shruti" panose="020B0502040204020203" pitchFamily="34" charset="0"/>
              </a:rPr>
              <a:t>Lossy Compression: Reduces file size by discarding some data (e.g., H.264, H.265).</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Shruti" panose="020B0502040204020203" pitchFamily="34" charset="0"/>
              </a:rPr>
              <a:t>Lossless Compression: Preserves all data, allowing for perfect reproduction (e.g., FFV1, Logarithm).</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Shruti" panose="020B0502040204020203" pitchFamily="34" charset="0"/>
              </a:rPr>
              <a:t>3. Video Enhancement</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Shruti" panose="020B0502040204020203" pitchFamily="34" charset="0"/>
              </a:rPr>
              <a:t>Noise Reduction: Minimizing random noise in video signals.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15000"/>
              </a:lnSpc>
              <a:spcAft>
                <a:spcPts val="1000"/>
              </a:spcAft>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Shruti" panose="020B0502040204020203" pitchFamily="34" charset="0"/>
              </a:rPr>
              <a:t>Color Grading: Adjusting colors for artistic effect or consistency.</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endParaRPr lang="en-US" sz="2800"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US" b="1" dirty="0">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586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FC4897-38F2-6C47-287B-A139CF1166C0}"/>
              </a:ext>
            </a:extLst>
          </p:cNvPr>
          <p:cNvSpPr txBox="1"/>
          <p:nvPr/>
        </p:nvSpPr>
        <p:spPr>
          <a:xfrm>
            <a:off x="0" y="-274320"/>
            <a:ext cx="12192000" cy="7657481"/>
          </a:xfrm>
          <a:prstGeom prst="rect">
            <a:avLst/>
          </a:prstGeom>
          <a:noFill/>
        </p:spPr>
        <p:txBody>
          <a:bodyPr wrap="square" rtlCol="0">
            <a:spAutoFit/>
          </a:bodyPr>
          <a:lstStyle/>
          <a:p>
            <a:r>
              <a:rPr lang="en-US" dirty="0"/>
              <a:t> </a:t>
            </a:r>
          </a:p>
          <a:p>
            <a:r>
              <a:rPr lang="en-US" sz="2800" b="1" dirty="0">
                <a:latin typeface="Times New Roman" panose="02020603050405020304" pitchFamily="18" charset="0"/>
                <a:cs typeface="Times New Roman" panose="02020603050405020304" pitchFamily="18" charset="0"/>
              </a:rPr>
              <a:t>3.FUNCTIONS ON APPLIED ON IMAGE </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SEVEN TYPES FUNCTIONS IS APPLIED ON IMAGE</a:t>
            </a:r>
          </a:p>
          <a:p>
            <a:endParaRPr lang="en-US" sz="2400" dirty="0">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ea typeface="Calibri" panose="020F0502020204030204" pitchFamily="34" charset="0"/>
                <a:cs typeface="Shruti" panose="020B0502040204020203" pitchFamily="34" charset="0"/>
              </a:rPr>
              <a:t>1.COLOR IMAGE </a:t>
            </a: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Shruti" panose="020B0502040204020203" pitchFamily="34" charset="0"/>
              </a:rPr>
              <a:t>2.GRAY SCALE IMAGE </a:t>
            </a:r>
          </a:p>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Shruti" panose="020B0502040204020203" pitchFamily="34" charset="0"/>
              </a:rPr>
              <a:t>3.THRESHOLDING</a:t>
            </a:r>
          </a:p>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Shruti" panose="020B0502040204020203" pitchFamily="34" charset="0"/>
              </a:rPr>
              <a:t>4.BACKGROUND SUBTRACTION</a:t>
            </a:r>
          </a:p>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Shruti" panose="020B0502040204020203" pitchFamily="34" charset="0"/>
              </a:rPr>
              <a:t>5.EROSION</a:t>
            </a:r>
          </a:p>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Shruti" panose="020B0502040204020203" pitchFamily="34" charset="0"/>
              </a:rPr>
              <a:t>6.DILATION</a:t>
            </a:r>
          </a:p>
          <a:p>
            <a:pPr algn="just">
              <a:lnSpc>
                <a:spcPct val="115000"/>
              </a:lnSpc>
              <a:spcAft>
                <a:spcPts val="1000"/>
              </a:spcAft>
            </a:pPr>
            <a:r>
              <a:rPr lang="en-US" sz="2400" b="1" dirty="0">
                <a:latin typeface="Times New Roman" panose="02020603050405020304" pitchFamily="18" charset="0"/>
                <a:ea typeface="Calibri" panose="020F0502020204030204" pitchFamily="34" charset="0"/>
                <a:cs typeface="Shruti" panose="020B0502040204020203" pitchFamily="34" charset="0"/>
              </a:rPr>
              <a:t>7.COUNTER DETECTION</a:t>
            </a:r>
          </a:p>
          <a:p>
            <a:pPr algn="just">
              <a:lnSpc>
                <a:spcPct val="115000"/>
              </a:lnSpc>
              <a:spcAft>
                <a:spcPts val="1000"/>
              </a:spcAft>
            </a:pPr>
            <a:endParaRPr lang="en-US" sz="2400"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US" b="1" dirty="0">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a:p>
            <a:endParaRPr lang="en-IN" dirty="0"/>
          </a:p>
        </p:txBody>
      </p:sp>
    </p:spTree>
    <p:extLst>
      <p:ext uri="{BB962C8B-B14F-4D97-AF65-F5344CB8AC3E}">
        <p14:creationId xmlns:p14="http://schemas.microsoft.com/office/powerpoint/2010/main" val="102010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ECBE08-6B3A-CE3A-9968-502BAAE42FEF}"/>
              </a:ext>
            </a:extLst>
          </p:cNvPr>
          <p:cNvSpPr txBox="1"/>
          <p:nvPr/>
        </p:nvSpPr>
        <p:spPr>
          <a:xfrm>
            <a:off x="0" y="0"/>
            <a:ext cx="12192000" cy="12522402"/>
          </a:xfrm>
          <a:prstGeom prst="rect">
            <a:avLst/>
          </a:prstGeom>
          <a:noFill/>
        </p:spPr>
        <p:txBody>
          <a:bodyPr wrap="square" rtlCol="0">
            <a:spAutoFit/>
          </a:bodyPr>
          <a:lstStyle/>
          <a:p>
            <a:pPr algn="just">
              <a:lnSpc>
                <a:spcPct val="115000"/>
              </a:lnSpc>
              <a:spcAft>
                <a:spcPts val="1000"/>
              </a:spcAft>
            </a:pPr>
            <a:endParaRPr lang="en-US" sz="24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Shruti" panose="020B0502040204020203" pitchFamily="34" charset="0"/>
              </a:rPr>
              <a:t>1.COLOR IMAGE </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Shruti" panose="020B0502040204020203" pitchFamily="34" charset="0"/>
              </a:rPr>
              <a:t>It can be spoken to by three capacities, R (xylem) for red, G (xylem) for green and B (xylem) for blue. A picture might be persistent as for the x and y facilitates and furthermore in adequacy. Changing over such a picture to advanced shape requires that the directions and the adequacy to be digitized. Digitizing the facilitates esteems is called inspecting. Digitizing the adequacy esteems is called quantization.</a:t>
            </a:r>
          </a:p>
          <a:p>
            <a:pPr algn="just">
              <a:lnSpc>
                <a:spcPct val="115000"/>
              </a:lnSpc>
              <a:spcAft>
                <a:spcPts val="1000"/>
              </a:spcAft>
            </a:pPr>
            <a:endParaRPr lang="en-US" sz="2400" b="1" dirty="0">
              <a:effectLst/>
              <a:latin typeface="Times New Roman" panose="02020603050405020304" pitchFamily="18" charset="0"/>
              <a:ea typeface="Calibri" panose="020F0502020204030204" pitchFamily="34" charset="0"/>
              <a:cs typeface="Shruti" panose="020B0502040204020203" pitchFamily="34" charset="0"/>
            </a:endParaRPr>
          </a:p>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Shruti" panose="020B0502040204020203" pitchFamily="34" charset="0"/>
              </a:rPr>
              <a:t>2.GRAY SCALE IMAGE </a:t>
            </a:r>
            <a:endParaRPr lang="en-IN" sz="2400" dirty="0">
              <a:effectLst/>
              <a:latin typeface="Calibri" panose="020F0502020204030204" pitchFamily="34" charset="0"/>
              <a:ea typeface="Calibri" panose="020F0502020204030204" pitchFamily="34" charset="0"/>
              <a:cs typeface="Shruti" panose="020B0502040204020203" pitchFamily="34" charset="0"/>
            </a:endParaRPr>
          </a:p>
          <a:p>
            <a:pPr marL="285750" indent="-285750" algn="just">
              <a:lnSpc>
                <a:spcPct val="115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Shruti" panose="020B0502040204020203" pitchFamily="34" charset="0"/>
              </a:rPr>
              <a:t>A gray scale picture is a capacity I (xylem) of the two spatial directions of the picture plane. I(</a:t>
            </a:r>
            <a:r>
              <a:rPr lang="en-US" sz="1800" dirty="0" err="1">
                <a:effectLst/>
                <a:latin typeface="Times New Roman" panose="02020603050405020304" pitchFamily="18" charset="0"/>
                <a:ea typeface="Calibri" panose="020F0502020204030204" pitchFamily="34" charset="0"/>
                <a:cs typeface="Shruti" panose="020B0502040204020203" pitchFamily="34" charset="0"/>
              </a:rPr>
              <a:t>x,y</a:t>
            </a:r>
            <a:r>
              <a:rPr lang="en-US" sz="1800" dirty="0">
                <a:effectLst/>
                <a:latin typeface="Times New Roman" panose="02020603050405020304" pitchFamily="18" charset="0"/>
                <a:ea typeface="Calibri" panose="020F0502020204030204" pitchFamily="34" charset="0"/>
                <a:cs typeface="Shruti" panose="020B0502040204020203" pitchFamily="34" charset="0"/>
              </a:rPr>
              <a:t>) is the force of the picture force of picture at the point (x, y) on the picture plane. I (xylem) take nonnegative expect the picture is limited by a rectangle.</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algn="just">
              <a:lnSpc>
                <a:spcPct val="115000"/>
              </a:lnSpc>
              <a:spcAft>
                <a:spcPts val="1000"/>
              </a:spcAft>
            </a:pPr>
            <a:endParaRPr lang="en-IN" sz="24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985862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294</TotalTime>
  <Words>2257</Words>
  <Application>Microsoft Office PowerPoint</Application>
  <PresentationFormat>Widescreen</PresentationFormat>
  <Paragraphs>279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Rockwell</vt:lpstr>
      <vt:lpstr>Symbol</vt:lpstr>
      <vt:lpstr>Times New Roman</vt:lpstr>
      <vt:lpstr>Wingdings</vt:lpstr>
      <vt:lpstr>Damask</vt:lpstr>
      <vt:lpstr>ABSTRACT</vt:lpstr>
      <vt:lpstr>INTRODUCTION</vt:lpstr>
      <vt:lpstr>PowerPoint Presentation</vt:lpstr>
      <vt:lpstr>PowerPoint Presentation</vt:lpstr>
      <vt:lpstr>PowerPoint Presentation</vt:lpstr>
      <vt:lpstr>Project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Shaikh Burhan</dc:creator>
  <cp:lastModifiedBy>Shaikh Burhan</cp:lastModifiedBy>
  <cp:revision>1</cp:revision>
  <dcterms:created xsi:type="dcterms:W3CDTF">2024-10-25T13:04:01Z</dcterms:created>
  <dcterms:modified xsi:type="dcterms:W3CDTF">2024-10-25T17:58:55Z</dcterms:modified>
</cp:coreProperties>
</file>