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4671" autoAdjust="0"/>
  </p:normalViewPr>
  <p:slideViewPr>
    <p:cSldViewPr>
      <p:cViewPr>
        <p:scale>
          <a:sx n="70" d="100"/>
          <a:sy n="70" d="100"/>
        </p:scale>
        <p:origin x="-201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429:DATA 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13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Instructor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Khan</a:t>
            </a:r>
          </a:p>
          <a:p>
            <a:pPr algn="l"/>
            <a:r>
              <a:rPr lang="en-US" sz="1800" b="1" dirty="0" smtClean="0">
                <a:solidFill>
                  <a:srgbClr val="0000FF"/>
                </a:solidFill>
                <a:latin typeface="Constantia" pitchFamily="18" charset="0"/>
              </a:rPr>
              <a:t>      osamaahmedkhan</a:t>
            </a: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Jul 13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2017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3911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0"/>
            <a:ext cx="5838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0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Mining Association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86801" cy="4922520"/>
          </a:xfrm>
        </p:spPr>
        <p:txBody>
          <a:bodyPr/>
          <a:lstStyle/>
          <a:p>
            <a:r>
              <a:rPr lang="en-US" b="1" dirty="0" smtClean="0"/>
              <a:t>Efficient Method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Consequent Conditions = 2 (7)</a:t>
            </a:r>
          </a:p>
          <a:p>
            <a:pPr lvl="1"/>
            <a:r>
              <a:rPr lang="en-US" dirty="0"/>
              <a:t>Consequent Conditions = </a:t>
            </a:r>
            <a:r>
              <a:rPr lang="en-US" dirty="0" smtClean="0"/>
              <a:t>3 (0)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n-Item set’s Minimum Coverage =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All (n-1)-</a:t>
            </a:r>
            <a:r>
              <a:rPr lang="en-US" dirty="0"/>
              <a:t>Item </a:t>
            </a:r>
            <a:r>
              <a:rPr lang="en-US" dirty="0" smtClean="0"/>
              <a:t>subset’s </a:t>
            </a:r>
            <a:r>
              <a:rPr lang="en-US" dirty="0"/>
              <a:t>Minimum </a:t>
            </a:r>
            <a:r>
              <a:rPr lang="en-US" dirty="0" smtClean="0"/>
              <a:t>Coverage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5264"/>
              </p:ext>
            </p:extLst>
          </p:nvPr>
        </p:nvGraphicFramePr>
        <p:xfrm>
          <a:off x="2590800" y="2479040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5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Mining Association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86801" cy="4922520"/>
          </a:xfrm>
        </p:spPr>
        <p:txBody>
          <a:bodyPr/>
          <a:lstStyle/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attributes are binary</a:t>
            </a:r>
          </a:p>
          <a:p>
            <a:pPr lvl="1"/>
            <a:r>
              <a:rPr lang="en-US" dirty="0" smtClean="0"/>
              <a:t>When data is sparse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Inferring Rudimentary Rules</a:t>
            </a:r>
          </a:p>
          <a:p>
            <a:r>
              <a:rPr lang="en-US" dirty="0" smtClean="0"/>
              <a:t>Statistical Modeling</a:t>
            </a:r>
          </a:p>
          <a:p>
            <a:r>
              <a:rPr lang="en-US" dirty="0" smtClean="0"/>
              <a:t>Divide-and-Conquer: Constructing Decision Trees</a:t>
            </a:r>
          </a:p>
          <a:p>
            <a:r>
              <a:rPr lang="en-US" dirty="0" smtClean="0"/>
              <a:t>Covering Algorithms: Constructing Rules</a:t>
            </a:r>
          </a:p>
          <a:p>
            <a:r>
              <a:rPr lang="en-US" b="1" dirty="0" smtClean="0"/>
              <a:t>Mining Association Rules</a:t>
            </a:r>
          </a:p>
          <a:p>
            <a:r>
              <a:rPr lang="en-US" dirty="0" smtClean="0"/>
              <a:t>Linear Models</a:t>
            </a:r>
          </a:p>
          <a:p>
            <a:r>
              <a:rPr lang="en-US" dirty="0" smtClean="0"/>
              <a:t>Instance-Based Learning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Mining Association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86801" cy="4922520"/>
          </a:xfrm>
        </p:spPr>
        <p:txBody>
          <a:bodyPr/>
          <a:lstStyle/>
          <a:p>
            <a:r>
              <a:rPr lang="en-US" b="1" dirty="0" smtClean="0"/>
              <a:t>Default Method</a:t>
            </a:r>
            <a:r>
              <a:rPr lang="en-US" dirty="0" smtClean="0"/>
              <a:t>:</a:t>
            </a:r>
            <a:endParaRPr lang="en-US" b="1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All possible combinations of </a:t>
            </a:r>
            <a:r>
              <a:rPr lang="en-US" b="1" dirty="0" smtClean="0"/>
              <a:t>Attribute-Value Pairs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Pruning of Rules on basis of </a:t>
            </a:r>
            <a:r>
              <a:rPr lang="en-US" b="1" dirty="0" smtClean="0"/>
              <a:t>Coverage</a:t>
            </a:r>
            <a:r>
              <a:rPr lang="en-US" dirty="0" smtClean="0"/>
              <a:t> and </a:t>
            </a:r>
            <a:r>
              <a:rPr lang="en-US" b="1" dirty="0" smtClean="0"/>
              <a:t>Accuracy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Attribute-Value Pairs =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Combinations = </a:t>
            </a:r>
            <a:r>
              <a:rPr lang="en-US" b="1" dirty="0"/>
              <a:t>Item Sets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738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Mining Association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86801" cy="4922520"/>
          </a:xfrm>
        </p:spPr>
        <p:txBody>
          <a:bodyPr/>
          <a:lstStyle/>
          <a:p>
            <a:r>
              <a:rPr lang="en-US" b="1" dirty="0" smtClean="0"/>
              <a:t>Default Method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1522"/>
            <a:ext cx="9162245" cy="301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5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Mining Association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86801" cy="4922520"/>
          </a:xfrm>
        </p:spPr>
        <p:txBody>
          <a:bodyPr/>
          <a:lstStyle/>
          <a:p>
            <a:r>
              <a:rPr lang="en-US" b="1" dirty="0" smtClean="0"/>
              <a:t>Default Method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3076575"/>
            <a:ext cx="92011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6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Mining Association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86801" cy="4922520"/>
          </a:xfrm>
        </p:spPr>
        <p:txBody>
          <a:bodyPr/>
          <a:lstStyle/>
          <a:p>
            <a:r>
              <a:rPr lang="en-US" b="1" dirty="0" smtClean="0"/>
              <a:t>Efficient Method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Combinations </a:t>
            </a:r>
            <a:r>
              <a:rPr lang="en-US" dirty="0"/>
              <a:t>of </a:t>
            </a:r>
            <a:r>
              <a:rPr lang="en-US" dirty="0" smtClean="0"/>
              <a:t>Attribute-Value Pairs with </a:t>
            </a:r>
            <a:r>
              <a:rPr lang="en-US" b="1" dirty="0" smtClean="0"/>
              <a:t>Pre-specified Minimum Coverage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Rules with </a:t>
            </a:r>
            <a:r>
              <a:rPr lang="en-US" b="1" dirty="0"/>
              <a:t>Pre-specified Minimum </a:t>
            </a:r>
            <a:r>
              <a:rPr lang="en-US" b="1" dirty="0" smtClean="0"/>
              <a:t>Accuracy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Coverage</a:t>
            </a:r>
            <a:r>
              <a:rPr lang="en-US" dirty="0" smtClean="0"/>
              <a:t> = 2</a:t>
            </a:r>
          </a:p>
          <a:p>
            <a:pPr lvl="1"/>
            <a:r>
              <a:rPr lang="en-US" b="1" dirty="0" smtClean="0"/>
              <a:t>Accuracy</a:t>
            </a:r>
            <a:r>
              <a:rPr lang="en-US" dirty="0" smtClean="0"/>
              <a:t> = 100%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Five-item sets</a:t>
            </a:r>
            <a:r>
              <a:rPr lang="en-US" dirty="0" smtClean="0"/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4401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44" y="-1"/>
            <a:ext cx="5340156" cy="688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6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04" y="2305050"/>
            <a:ext cx="5340096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8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Mining Association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86801" cy="4922520"/>
          </a:xfrm>
        </p:spPr>
        <p:txBody>
          <a:bodyPr/>
          <a:lstStyle/>
          <a:p>
            <a:r>
              <a:rPr lang="en-US" b="1" dirty="0"/>
              <a:t>Efficient </a:t>
            </a:r>
            <a:r>
              <a:rPr lang="en-US" b="1" dirty="0" smtClean="0"/>
              <a:t>Method</a:t>
            </a:r>
          </a:p>
          <a:p>
            <a:pPr lvl="1"/>
            <a:r>
              <a:rPr lang="en-US" dirty="0" smtClean="0"/>
              <a:t>A Three-item set: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Rules: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b="1" dirty="0" smtClean="0"/>
              <a:t>Last Rule?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95400" y="2667000"/>
            <a:ext cx="6400800" cy="753117"/>
            <a:chOff x="1571400" y="2486883"/>
            <a:chExt cx="6400800" cy="753117"/>
          </a:xfrm>
          <a:solidFill>
            <a:schemeClr val="bg2">
              <a:lumMod val="90000"/>
            </a:schemeClr>
          </a:solidFill>
        </p:grpSpPr>
        <p:sp>
          <p:nvSpPr>
            <p:cNvPr id="7" name="Freeform 6"/>
            <p:cNvSpPr/>
            <p:nvPr/>
          </p:nvSpPr>
          <p:spPr>
            <a:xfrm>
              <a:off x="1800000" y="2761683"/>
              <a:ext cx="6172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umidity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normal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,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false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,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yes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(4)</a:t>
              </a: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571400" y="2486883"/>
              <a:ext cx="6400800" cy="418317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800000" y="3240000"/>
              <a:ext cx="617220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1800000" y="2905200"/>
              <a:ext cx="0" cy="3348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7972200" y="2905200"/>
              <a:ext cx="0" cy="3348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3560" y="3810000"/>
            <a:ext cx="7696440" cy="2341440"/>
            <a:chOff x="763560" y="3958560"/>
            <a:chExt cx="7696440" cy="2341440"/>
          </a:xfrm>
          <a:solidFill>
            <a:schemeClr val="bg2">
              <a:lumMod val="9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7774200" y="3958560"/>
              <a:ext cx="685799" cy="234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4/4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4/6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4/6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4/7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4/8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4/9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4/14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63560" y="3958560"/>
              <a:ext cx="7010640" cy="234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normal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false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yes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normal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yes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false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false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yes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normal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normal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false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yes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false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normal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yes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yes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normal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false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- then humidity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normal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false and 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600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</a:t>
              </a:r>
              <a:r>
                <a:rPr lang="en-US" sz="1600" b="1" dirty="0" smtClean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 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600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es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63560" y="3958560"/>
              <a:ext cx="769644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763560" y="6300000"/>
              <a:ext cx="769644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763560" y="3958560"/>
              <a:ext cx="0" cy="234144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8460000" y="3958560"/>
              <a:ext cx="0" cy="234144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2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20283</TotalTime>
  <Words>273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Cs 429:DATA MINING  Lecture 13 </vt:lpstr>
      <vt:lpstr>Algorithms</vt:lpstr>
      <vt:lpstr>Mining Association Rules</vt:lpstr>
      <vt:lpstr>Mining Association Rules</vt:lpstr>
      <vt:lpstr>Mining Association Rules</vt:lpstr>
      <vt:lpstr>Mining Association Rules</vt:lpstr>
      <vt:lpstr>PowerPoint Presentation</vt:lpstr>
      <vt:lpstr>PowerPoint Presentation</vt:lpstr>
      <vt:lpstr>Mining Association Rules</vt:lpstr>
      <vt:lpstr>PowerPoint Presentation</vt:lpstr>
      <vt:lpstr>Mining Association Rules</vt:lpstr>
      <vt:lpstr>Mining Association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Osama</cp:lastModifiedBy>
  <cp:revision>540</cp:revision>
  <dcterms:created xsi:type="dcterms:W3CDTF">2017-06-15T02:53:23Z</dcterms:created>
  <dcterms:modified xsi:type="dcterms:W3CDTF">2017-07-19T11:43:16Z</dcterms:modified>
</cp:coreProperties>
</file>