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BD78731-40C7-4428-9732-5C101F27C35C}" type="datetimeFigureOut">
              <a:rPr lang="en-US" smtClean="0"/>
              <a:t>1/20/2021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FD2B912-7924-42F7-A7AA-5DB87BD7040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5736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78731-40C7-4428-9732-5C101F27C35C}"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2B912-7924-42F7-A7AA-5DB87BD7040A}" type="slidenum">
              <a:rPr lang="en-US" smtClean="0"/>
              <a:t>‹#›</a:t>
            </a:fld>
            <a:endParaRPr lang="en-US"/>
          </a:p>
        </p:txBody>
      </p:sp>
    </p:spTree>
    <p:extLst>
      <p:ext uri="{BB962C8B-B14F-4D97-AF65-F5344CB8AC3E}">
        <p14:creationId xmlns:p14="http://schemas.microsoft.com/office/powerpoint/2010/main" val="63162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78731-40C7-4428-9732-5C101F27C35C}"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2B912-7924-42F7-A7AA-5DB87BD7040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9165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78731-40C7-4428-9732-5C101F27C35C}"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2B912-7924-42F7-A7AA-5DB87BD7040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507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78731-40C7-4428-9732-5C101F27C35C}"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2B912-7924-42F7-A7AA-5DB87BD7040A}" type="slidenum">
              <a:rPr lang="en-US" smtClean="0"/>
              <a:t>‹#›</a:t>
            </a:fld>
            <a:endParaRPr lang="en-US"/>
          </a:p>
        </p:txBody>
      </p:sp>
    </p:spTree>
    <p:extLst>
      <p:ext uri="{BB962C8B-B14F-4D97-AF65-F5344CB8AC3E}">
        <p14:creationId xmlns:p14="http://schemas.microsoft.com/office/powerpoint/2010/main" val="49510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78731-40C7-4428-9732-5C101F27C35C}"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2B912-7924-42F7-A7AA-5DB87BD7040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74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78731-40C7-4428-9732-5C101F27C35C}"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2B912-7924-42F7-A7AA-5DB87BD7040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2894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D78731-40C7-4428-9732-5C101F27C35C}"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2B912-7924-42F7-A7AA-5DB87BD7040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5593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D78731-40C7-4428-9732-5C101F27C35C}"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2B912-7924-42F7-A7AA-5DB87BD7040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924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D78731-40C7-4428-9732-5C101F27C35C}"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2B912-7924-42F7-A7AA-5DB87BD7040A}" type="slidenum">
              <a:rPr lang="en-US" smtClean="0"/>
              <a:t>‹#›</a:t>
            </a:fld>
            <a:endParaRPr lang="en-US"/>
          </a:p>
        </p:txBody>
      </p:sp>
    </p:spTree>
    <p:extLst>
      <p:ext uri="{BB962C8B-B14F-4D97-AF65-F5344CB8AC3E}">
        <p14:creationId xmlns:p14="http://schemas.microsoft.com/office/powerpoint/2010/main" val="37672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78731-40C7-4428-9732-5C101F27C35C}"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2B912-7924-42F7-A7AA-5DB87BD7040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7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D78731-40C7-4428-9732-5C101F27C35C}"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2B912-7924-42F7-A7AA-5DB87BD7040A}" type="slidenum">
              <a:rPr lang="en-US" smtClean="0"/>
              <a:t>‹#›</a:t>
            </a:fld>
            <a:endParaRPr lang="en-US"/>
          </a:p>
        </p:txBody>
      </p:sp>
    </p:spTree>
    <p:extLst>
      <p:ext uri="{BB962C8B-B14F-4D97-AF65-F5344CB8AC3E}">
        <p14:creationId xmlns:p14="http://schemas.microsoft.com/office/powerpoint/2010/main" val="261084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D78731-40C7-4428-9732-5C101F27C35C}"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2B912-7924-42F7-A7AA-5DB87BD7040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1128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D78731-40C7-4428-9732-5C101F27C35C}"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2B912-7924-42F7-A7AA-5DB87BD7040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133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78731-40C7-4428-9732-5C101F27C35C}"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2B912-7924-42F7-A7AA-5DB87BD7040A}" type="slidenum">
              <a:rPr lang="en-US" smtClean="0"/>
              <a:t>‹#›</a:t>
            </a:fld>
            <a:endParaRPr lang="en-US"/>
          </a:p>
        </p:txBody>
      </p:sp>
    </p:spTree>
    <p:extLst>
      <p:ext uri="{BB962C8B-B14F-4D97-AF65-F5344CB8AC3E}">
        <p14:creationId xmlns:p14="http://schemas.microsoft.com/office/powerpoint/2010/main" val="343769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78731-40C7-4428-9732-5C101F27C35C}"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2B912-7924-42F7-A7AA-5DB87BD7040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578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78731-40C7-4428-9732-5C101F27C35C}"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2B912-7924-42F7-A7AA-5DB87BD7040A}" type="slidenum">
              <a:rPr lang="en-US" smtClean="0"/>
              <a:t>‹#›</a:t>
            </a:fld>
            <a:endParaRPr lang="en-US"/>
          </a:p>
        </p:txBody>
      </p:sp>
    </p:spTree>
    <p:extLst>
      <p:ext uri="{BB962C8B-B14F-4D97-AF65-F5344CB8AC3E}">
        <p14:creationId xmlns:p14="http://schemas.microsoft.com/office/powerpoint/2010/main" val="396057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D78731-40C7-4428-9732-5C101F27C35C}" type="datetimeFigureOut">
              <a:rPr lang="en-US" smtClean="0"/>
              <a:t>1/20/2021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D2B912-7924-42F7-A7AA-5DB87BD7040A}" type="slidenum">
              <a:rPr lang="en-US" smtClean="0"/>
              <a:t>‹#›</a:t>
            </a:fld>
            <a:endParaRPr lang="en-US"/>
          </a:p>
        </p:txBody>
      </p:sp>
    </p:spTree>
    <p:extLst>
      <p:ext uri="{BB962C8B-B14F-4D97-AF65-F5344CB8AC3E}">
        <p14:creationId xmlns:p14="http://schemas.microsoft.com/office/powerpoint/2010/main" val="1111789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232" y="787513"/>
            <a:ext cx="9144000" cy="2387600"/>
          </a:xfrm>
        </p:spPr>
        <p:txBody>
          <a:bodyPr/>
          <a:lstStyle/>
          <a:p>
            <a:r>
              <a:rPr lang="en-US" sz="4800" b="1" dirty="0" smtClean="0"/>
              <a:t>Banking Management System</a:t>
            </a:r>
            <a:endParaRPr lang="en-US" sz="4800" b="1" dirty="0"/>
          </a:p>
        </p:txBody>
      </p:sp>
      <p:sp>
        <p:nvSpPr>
          <p:cNvPr id="3" name="Subtitle 2"/>
          <p:cNvSpPr>
            <a:spLocks noGrp="1"/>
          </p:cNvSpPr>
          <p:nvPr>
            <p:ph type="subTitle" idx="1"/>
          </p:nvPr>
        </p:nvSpPr>
        <p:spPr/>
        <p:txBody>
          <a:bodyPr>
            <a:normAutofit fontScale="77500" lnSpcReduction="20000"/>
          </a:bodyPr>
          <a:lstStyle/>
          <a:p>
            <a:r>
              <a:rPr lang="en-US" b="1" dirty="0" smtClean="0"/>
              <a:t>Group Members:</a:t>
            </a:r>
          </a:p>
          <a:p>
            <a:r>
              <a:rPr lang="en-US" b="1" dirty="0" smtClean="0"/>
              <a:t>Muhammad </a:t>
            </a:r>
            <a:r>
              <a:rPr lang="en-US" b="1" dirty="0" err="1" smtClean="0"/>
              <a:t>Umer</a:t>
            </a:r>
            <a:r>
              <a:rPr lang="en-US" b="1" dirty="0" smtClean="0"/>
              <a:t> (20K-0225)</a:t>
            </a:r>
          </a:p>
          <a:p>
            <a:r>
              <a:rPr lang="en-US" b="1" dirty="0" err="1" smtClean="0"/>
              <a:t>Anas</a:t>
            </a:r>
            <a:r>
              <a:rPr lang="en-US" b="1" dirty="0" smtClean="0"/>
              <a:t> Akhtar (20K-0422)</a:t>
            </a:r>
          </a:p>
          <a:p>
            <a:r>
              <a:rPr lang="en-US" b="1" dirty="0" smtClean="0"/>
              <a:t>Hassan Malik (20K-0380)-Group Leader</a:t>
            </a:r>
            <a:endParaRPr lang="en-US" b="1" dirty="0"/>
          </a:p>
        </p:txBody>
      </p:sp>
    </p:spTree>
    <p:extLst>
      <p:ext uri="{BB962C8B-B14F-4D97-AF65-F5344CB8AC3E}">
        <p14:creationId xmlns:p14="http://schemas.microsoft.com/office/powerpoint/2010/main" val="262184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Why we chose Banking Management System</a:t>
            </a:r>
            <a:endParaRPr lang="en-US" sz="3600" b="1" dirty="0"/>
          </a:p>
        </p:txBody>
      </p:sp>
      <p:sp>
        <p:nvSpPr>
          <p:cNvPr id="3" name="Content Placeholder 2"/>
          <p:cNvSpPr>
            <a:spLocks noGrp="1"/>
          </p:cNvSpPr>
          <p:nvPr>
            <p:ph idx="1"/>
          </p:nvPr>
        </p:nvSpPr>
        <p:spPr/>
        <p:txBody>
          <a:bodyPr>
            <a:normAutofit fontScale="92500"/>
          </a:bodyPr>
          <a:lstStyle/>
          <a:p>
            <a:pPr marL="0" indent="0">
              <a:buNone/>
            </a:pPr>
            <a:r>
              <a:rPr lang="en-US" dirty="0" smtClean="0"/>
              <a:t>In today’s world, where technology is ruling, every single person wishes to use it, and take benefits from it. But with the introduction of new technologies, it is very difficult for people to understand them and use them, because of their complexity. </a:t>
            </a:r>
          </a:p>
          <a:p>
            <a:pPr marL="0" indent="0">
              <a:buNone/>
            </a:pPr>
            <a:r>
              <a:rPr lang="en-US" dirty="0" smtClean="0"/>
              <a:t>It is very difficult to bring out something new with simplicity, and it is </a:t>
            </a:r>
            <a:r>
              <a:rPr lang="en-US" dirty="0" smtClean="0"/>
              <a:t>an </a:t>
            </a:r>
            <a:r>
              <a:rPr lang="en-US" dirty="0" smtClean="0"/>
              <a:t>alarming</a:t>
            </a:r>
            <a:r>
              <a:rPr lang="en-US" dirty="0" smtClean="0"/>
              <a:t> </a:t>
            </a:r>
            <a:r>
              <a:rPr lang="en-US" dirty="0" smtClean="0"/>
              <a:t>issue in this developing world. Most people do not use e-banking for this purpose.</a:t>
            </a:r>
          </a:p>
          <a:p>
            <a:pPr marL="0" indent="0">
              <a:buNone/>
            </a:pPr>
            <a:r>
              <a:rPr lang="en-US" dirty="0" smtClean="0"/>
              <a:t>Keeping all this in mind, we have brought a banking management system for this world to enjoy the technology. </a:t>
            </a:r>
          </a:p>
        </p:txBody>
      </p:sp>
    </p:spTree>
    <p:extLst>
      <p:ext uri="{BB962C8B-B14F-4D97-AF65-F5344CB8AC3E}">
        <p14:creationId xmlns:p14="http://schemas.microsoft.com/office/powerpoint/2010/main" val="232878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a:t>
            </a:r>
            <a:endParaRPr lang="en-US" b="1" dirty="0"/>
          </a:p>
        </p:txBody>
      </p:sp>
      <p:sp>
        <p:nvSpPr>
          <p:cNvPr id="3" name="Content Placeholder 2"/>
          <p:cNvSpPr>
            <a:spLocks noGrp="1"/>
          </p:cNvSpPr>
          <p:nvPr>
            <p:ph idx="1"/>
          </p:nvPr>
        </p:nvSpPr>
        <p:spPr/>
        <p:txBody>
          <a:bodyPr/>
          <a:lstStyle/>
          <a:p>
            <a:r>
              <a:rPr lang="en-US" dirty="0" smtClean="0"/>
              <a:t>Our banking management system is specially made to promote simplicity.</a:t>
            </a:r>
          </a:p>
          <a:p>
            <a:r>
              <a:rPr lang="en-US" dirty="0" smtClean="0"/>
              <a:t>You can find all the important features of banking and </a:t>
            </a:r>
            <a:r>
              <a:rPr lang="en-US" dirty="0" err="1" smtClean="0"/>
              <a:t>atm</a:t>
            </a:r>
            <a:r>
              <a:rPr lang="en-US" dirty="0" smtClean="0"/>
              <a:t> at one place.</a:t>
            </a:r>
          </a:p>
          <a:p>
            <a:r>
              <a:rPr lang="en-US" dirty="0" smtClean="0"/>
              <a:t>Use of very easy language and options.</a:t>
            </a:r>
          </a:p>
          <a:p>
            <a:r>
              <a:rPr lang="en-US" dirty="0" smtClean="0"/>
              <a:t>E-banking</a:t>
            </a:r>
          </a:p>
          <a:p>
            <a:r>
              <a:rPr lang="en-US" dirty="0" smtClean="0"/>
              <a:t>Security Guaranteed</a:t>
            </a:r>
          </a:p>
          <a:p>
            <a:pPr marL="0" indent="0">
              <a:buNone/>
            </a:pPr>
            <a:endParaRPr lang="en-US" dirty="0"/>
          </a:p>
        </p:txBody>
      </p:sp>
    </p:spTree>
    <p:extLst>
      <p:ext uri="{BB962C8B-B14F-4D97-AF65-F5344CB8AC3E}">
        <p14:creationId xmlns:p14="http://schemas.microsoft.com/office/powerpoint/2010/main" val="332062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a:t>
            </a:r>
            <a:endParaRPr lang="en-US" b="1" dirty="0"/>
          </a:p>
        </p:txBody>
      </p:sp>
      <p:sp>
        <p:nvSpPr>
          <p:cNvPr id="3" name="Content Placeholder 2"/>
          <p:cNvSpPr>
            <a:spLocks noGrp="1"/>
          </p:cNvSpPr>
          <p:nvPr>
            <p:ph idx="1"/>
          </p:nvPr>
        </p:nvSpPr>
        <p:spPr>
          <a:xfrm>
            <a:off x="1295401" y="2556932"/>
            <a:ext cx="9601196" cy="3663564"/>
          </a:xfrm>
        </p:spPr>
        <p:txBody>
          <a:bodyPr>
            <a:noAutofit/>
          </a:bodyPr>
          <a:lstStyle/>
          <a:p>
            <a:r>
              <a:rPr lang="en-US" sz="1800" dirty="0" smtClean="0"/>
              <a:t>Creating Account for a new user</a:t>
            </a:r>
          </a:p>
          <a:p>
            <a:r>
              <a:rPr lang="en-US" sz="1800" dirty="0" smtClean="0"/>
              <a:t>cash deposit,</a:t>
            </a:r>
          </a:p>
          <a:p>
            <a:r>
              <a:rPr lang="en-US" sz="1800" dirty="0" smtClean="0"/>
              <a:t>cash withdraw (using the </a:t>
            </a:r>
            <a:r>
              <a:rPr lang="en-US" sz="1800" dirty="0" err="1" smtClean="0"/>
              <a:t>atm</a:t>
            </a:r>
            <a:r>
              <a:rPr lang="en-US" sz="1800" dirty="0" smtClean="0"/>
              <a:t>),</a:t>
            </a:r>
          </a:p>
          <a:p>
            <a:r>
              <a:rPr lang="en-US" sz="1800" dirty="0" smtClean="0"/>
              <a:t>transfer of funds</a:t>
            </a:r>
          </a:p>
          <a:p>
            <a:r>
              <a:rPr lang="en-US" sz="1800" dirty="0" smtClean="0"/>
              <a:t>information of the account</a:t>
            </a:r>
          </a:p>
          <a:p>
            <a:r>
              <a:rPr lang="en-US" sz="1800" dirty="0" smtClean="0"/>
              <a:t>Receipt of any transaction</a:t>
            </a:r>
          </a:p>
          <a:p>
            <a:r>
              <a:rPr lang="en-US" sz="1800" dirty="0" smtClean="0"/>
              <a:t>Alarm </a:t>
            </a:r>
            <a:r>
              <a:rPr lang="en-US" sz="1800" dirty="0" smtClean="0"/>
              <a:t>Sound if wrong data </a:t>
            </a:r>
            <a:r>
              <a:rPr lang="en-US" sz="1800" dirty="0" smtClean="0"/>
              <a:t>input</a:t>
            </a:r>
          </a:p>
          <a:p>
            <a:r>
              <a:rPr lang="en-US" sz="1800" dirty="0" smtClean="0"/>
              <a:t>Changing of PIN code</a:t>
            </a:r>
          </a:p>
          <a:p>
            <a:r>
              <a:rPr lang="en-US" sz="1800" dirty="0"/>
              <a:t>And many other exciting </a:t>
            </a:r>
            <a:r>
              <a:rPr lang="en-US" sz="1800" dirty="0" smtClean="0"/>
              <a:t>features</a:t>
            </a:r>
            <a:endParaRPr lang="en-US" sz="1800" dirty="0" smtClean="0"/>
          </a:p>
          <a:p>
            <a:endParaRPr lang="en-US" sz="1800" dirty="0"/>
          </a:p>
        </p:txBody>
      </p:sp>
    </p:spTree>
    <p:extLst>
      <p:ext uri="{BB962C8B-B14F-4D97-AF65-F5344CB8AC3E}">
        <p14:creationId xmlns:p14="http://schemas.microsoft.com/office/powerpoint/2010/main" val="149978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49" y="0"/>
            <a:ext cx="10515600" cy="1325563"/>
          </a:xfrm>
        </p:spPr>
        <p:txBody>
          <a:bodyPr/>
          <a:lstStyle/>
          <a:p>
            <a:r>
              <a:rPr lang="en-US" b="1" dirty="0" smtClean="0"/>
              <a:t>Input</a:t>
            </a:r>
            <a:endParaRPr lang="en-US" b="1" dirty="0"/>
          </a:p>
        </p:txBody>
      </p:sp>
      <p:sp>
        <p:nvSpPr>
          <p:cNvPr id="3" name="Content Placeholder 2"/>
          <p:cNvSpPr>
            <a:spLocks noGrp="1"/>
          </p:cNvSpPr>
          <p:nvPr>
            <p:ph idx="1"/>
          </p:nvPr>
        </p:nvSpPr>
        <p:spPr>
          <a:xfrm>
            <a:off x="657896" y="1325563"/>
            <a:ext cx="10515600" cy="5088116"/>
          </a:xfrm>
        </p:spPr>
        <p:txBody>
          <a:bodyPr>
            <a:normAutofit fontScale="92500" lnSpcReduction="10000"/>
          </a:bodyPr>
          <a:lstStyle/>
          <a:p>
            <a:pPr marL="0" indent="0">
              <a:buNone/>
            </a:pPr>
            <a:r>
              <a:rPr lang="en-US" dirty="0" smtClean="0"/>
              <a:t>We solely used C language to develop this project.</a:t>
            </a:r>
          </a:p>
          <a:p>
            <a:r>
              <a:rPr lang="en-US" dirty="0" smtClean="0"/>
              <a:t>Use of loops</a:t>
            </a:r>
          </a:p>
          <a:p>
            <a:r>
              <a:rPr lang="en-US" dirty="0" smtClean="0"/>
              <a:t>Pointers</a:t>
            </a:r>
          </a:p>
          <a:p>
            <a:r>
              <a:rPr lang="en-US" dirty="0" smtClean="0"/>
              <a:t>Arrays</a:t>
            </a:r>
          </a:p>
          <a:p>
            <a:r>
              <a:rPr lang="en-US" dirty="0" smtClean="0"/>
              <a:t>Arrays of strings</a:t>
            </a:r>
          </a:p>
          <a:p>
            <a:r>
              <a:rPr lang="en-US" dirty="0" smtClean="0"/>
              <a:t>Functions for each feature</a:t>
            </a:r>
          </a:p>
          <a:p>
            <a:r>
              <a:rPr lang="en-US" dirty="0" smtClean="0"/>
              <a:t>Structures (Nested, Array </a:t>
            </a:r>
            <a:r>
              <a:rPr lang="en-US" dirty="0"/>
              <a:t>o</a:t>
            </a:r>
            <a:r>
              <a:rPr lang="en-US" dirty="0" smtClean="0"/>
              <a:t>f structures)</a:t>
            </a:r>
          </a:p>
          <a:p>
            <a:r>
              <a:rPr lang="en-US" dirty="0" smtClean="0"/>
              <a:t>File pointer </a:t>
            </a:r>
          </a:p>
          <a:p>
            <a:r>
              <a:rPr lang="en-US" dirty="0" smtClean="0"/>
              <a:t>All filing options</a:t>
            </a:r>
          </a:p>
          <a:p>
            <a:r>
              <a:rPr lang="en-US" dirty="0"/>
              <a:t>A</a:t>
            </a:r>
            <a:r>
              <a:rPr lang="en-US" dirty="0" smtClean="0"/>
              <a:t> text file to store account details </a:t>
            </a:r>
          </a:p>
          <a:p>
            <a:r>
              <a:rPr lang="en-US" dirty="0" err="1" smtClean="0"/>
              <a:t>PlaySound</a:t>
            </a:r>
            <a:r>
              <a:rPr lang="en-US" dirty="0" smtClean="0"/>
              <a:t> file of wav type to alarm the customer on wrong inputs</a:t>
            </a:r>
            <a:endParaRPr lang="en-US" dirty="0"/>
          </a:p>
        </p:txBody>
      </p:sp>
    </p:spTree>
    <p:extLst>
      <p:ext uri="{BB962C8B-B14F-4D97-AF65-F5344CB8AC3E}">
        <p14:creationId xmlns:p14="http://schemas.microsoft.com/office/powerpoint/2010/main" val="155648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35" y="618186"/>
            <a:ext cx="9601196" cy="944519"/>
          </a:xfrm>
        </p:spPr>
        <p:txBody>
          <a:bodyPr/>
          <a:lstStyle/>
          <a:p>
            <a:r>
              <a:rPr lang="en-US" b="1" dirty="0" smtClean="0"/>
              <a:t>Output</a:t>
            </a:r>
            <a:endParaRPr lang="en-US"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350" t="7472" r="46283" b="26527"/>
          <a:stretch/>
        </p:blipFill>
        <p:spPr>
          <a:xfrm>
            <a:off x="184596" y="2411904"/>
            <a:ext cx="4826871" cy="3628287"/>
          </a:xfrm>
        </p:spPr>
      </p:pic>
      <p:pic>
        <p:nvPicPr>
          <p:cNvPr id="5" name="Picture 4"/>
          <p:cNvPicPr>
            <a:picLocks noChangeAspect="1"/>
          </p:cNvPicPr>
          <p:nvPr/>
        </p:nvPicPr>
        <p:blipFill rotWithShape="1">
          <a:blip r:embed="rId3"/>
          <a:srcRect l="12058" t="13380" r="23505" b="14481"/>
          <a:stretch/>
        </p:blipFill>
        <p:spPr>
          <a:xfrm>
            <a:off x="5641833" y="2527813"/>
            <a:ext cx="5840755" cy="3512378"/>
          </a:xfrm>
          <a:prstGeom prst="rect">
            <a:avLst/>
          </a:prstGeom>
        </p:spPr>
      </p:pic>
      <p:sp>
        <p:nvSpPr>
          <p:cNvPr id="6" name="TextBox 5"/>
          <p:cNvSpPr txBox="1"/>
          <p:nvPr/>
        </p:nvSpPr>
        <p:spPr>
          <a:xfrm>
            <a:off x="553792" y="1744684"/>
            <a:ext cx="11294771" cy="369332"/>
          </a:xfrm>
          <a:prstGeom prst="rect">
            <a:avLst/>
          </a:prstGeom>
          <a:noFill/>
        </p:spPr>
        <p:txBody>
          <a:bodyPr wrap="square" rtlCol="0">
            <a:spAutoFit/>
          </a:bodyPr>
          <a:lstStyle/>
          <a:p>
            <a:r>
              <a:rPr lang="en-US" dirty="0" smtClean="0"/>
              <a:t>Using the code, you will have an easy management system with a simpler interface</a:t>
            </a:r>
            <a:endParaRPr lang="en-US" dirty="0"/>
          </a:p>
        </p:txBody>
      </p:sp>
    </p:spTree>
    <p:extLst>
      <p:ext uri="{BB962C8B-B14F-4D97-AF65-F5344CB8AC3E}">
        <p14:creationId xmlns:p14="http://schemas.microsoft.com/office/powerpoint/2010/main" val="255892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176" t="13983" r="40570" b="20901"/>
          <a:stretch/>
        </p:blipFill>
        <p:spPr>
          <a:xfrm>
            <a:off x="5731099" y="603466"/>
            <a:ext cx="5743979" cy="4102841"/>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354" t="7031" r="57746" b="26470"/>
          <a:stretch/>
        </p:blipFill>
        <p:spPr>
          <a:xfrm>
            <a:off x="218942" y="451679"/>
            <a:ext cx="5203064" cy="4067883"/>
          </a:xfrm>
          <a:prstGeom prst="rect">
            <a:avLst/>
          </a:prstGeom>
        </p:spPr>
      </p:pic>
      <p:sp>
        <p:nvSpPr>
          <p:cNvPr id="9" name="TextBox 8"/>
          <p:cNvSpPr txBox="1"/>
          <p:nvPr/>
        </p:nvSpPr>
        <p:spPr>
          <a:xfrm>
            <a:off x="528034" y="5318975"/>
            <a:ext cx="10779617" cy="923330"/>
          </a:xfrm>
          <a:prstGeom prst="rect">
            <a:avLst/>
          </a:prstGeom>
          <a:noFill/>
        </p:spPr>
        <p:txBody>
          <a:bodyPr wrap="square" rtlCol="0">
            <a:spAutoFit/>
          </a:bodyPr>
          <a:lstStyle/>
          <a:p>
            <a:r>
              <a:rPr lang="en-US" b="1" dirty="0" smtClean="0"/>
              <a:t>In market, you will find numerous programs for banking management system, but none of them will be as simpler, efficient and secure as the one we are providing, and because of these features market has a rising demand for these programs.</a:t>
            </a:r>
            <a:endParaRPr lang="en-US" b="1" dirty="0"/>
          </a:p>
        </p:txBody>
      </p:sp>
    </p:spTree>
    <p:extLst>
      <p:ext uri="{BB962C8B-B14F-4D97-AF65-F5344CB8AC3E}">
        <p14:creationId xmlns:p14="http://schemas.microsoft.com/office/powerpoint/2010/main" val="36668955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TotalTime>
  <Words>330</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Banking Management System</vt:lpstr>
      <vt:lpstr>Why we chose Banking Management System</vt:lpstr>
      <vt:lpstr>Advantages </vt:lpstr>
      <vt:lpstr>Features </vt:lpstr>
      <vt:lpstr>Input</vt:lpstr>
      <vt:lpstr>Output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dc:title>
  <dc:creator>Microsoft account</dc:creator>
  <cp:lastModifiedBy>Microsoft account</cp:lastModifiedBy>
  <cp:revision>8</cp:revision>
  <dcterms:created xsi:type="dcterms:W3CDTF">2021-01-20T13:47:10Z</dcterms:created>
  <dcterms:modified xsi:type="dcterms:W3CDTF">2021-01-20T16:13:39Z</dcterms:modified>
</cp:coreProperties>
</file>