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58" r:id="rId5"/>
    <p:sldId id="259" r:id="rId6"/>
    <p:sldId id="261" r:id="rId7"/>
    <p:sldId id="260" r:id="rId8"/>
    <p:sldId id="262" r:id="rId9"/>
    <p:sldId id="263" r:id="rId10"/>
    <p:sldId id="267" r:id="rId11"/>
    <p:sldId id="268"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C8F13D-8F21-42A5-85A4-82283E9FBEEE}"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B9ED5-C6C1-4C7D-8698-E768960FB33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840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8F13D-8F21-42A5-85A4-82283E9FBEEE}"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B9ED5-C6C1-4C7D-8698-E768960FB335}" type="slidenum">
              <a:rPr lang="en-US" smtClean="0"/>
              <a:t>‹#›</a:t>
            </a:fld>
            <a:endParaRPr lang="en-US"/>
          </a:p>
        </p:txBody>
      </p:sp>
    </p:spTree>
    <p:extLst>
      <p:ext uri="{BB962C8B-B14F-4D97-AF65-F5344CB8AC3E}">
        <p14:creationId xmlns:p14="http://schemas.microsoft.com/office/powerpoint/2010/main" val="599495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8F13D-8F21-42A5-85A4-82283E9FBEEE}"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B9ED5-C6C1-4C7D-8698-E768960FB335}" type="slidenum">
              <a:rPr lang="en-US" smtClean="0"/>
              <a:t>‹#›</a:t>
            </a:fld>
            <a:endParaRPr lang="en-US"/>
          </a:p>
        </p:txBody>
      </p:sp>
    </p:spTree>
    <p:extLst>
      <p:ext uri="{BB962C8B-B14F-4D97-AF65-F5344CB8AC3E}">
        <p14:creationId xmlns:p14="http://schemas.microsoft.com/office/powerpoint/2010/main" val="252012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8F13D-8F21-42A5-85A4-82283E9FBEEE}"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B9ED5-C6C1-4C7D-8698-E768960FB335}" type="slidenum">
              <a:rPr lang="en-US" smtClean="0"/>
              <a:t>‹#›</a:t>
            </a:fld>
            <a:endParaRPr lang="en-US"/>
          </a:p>
        </p:txBody>
      </p:sp>
    </p:spTree>
    <p:extLst>
      <p:ext uri="{BB962C8B-B14F-4D97-AF65-F5344CB8AC3E}">
        <p14:creationId xmlns:p14="http://schemas.microsoft.com/office/powerpoint/2010/main" val="2618528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8F13D-8F21-42A5-85A4-82283E9FBEEE}"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B9ED5-C6C1-4C7D-8698-E768960FB33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90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C8F13D-8F21-42A5-85A4-82283E9FBEEE}"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B9ED5-C6C1-4C7D-8698-E768960FB335}" type="slidenum">
              <a:rPr lang="en-US" smtClean="0"/>
              <a:t>‹#›</a:t>
            </a:fld>
            <a:endParaRPr lang="en-US"/>
          </a:p>
        </p:txBody>
      </p:sp>
    </p:spTree>
    <p:extLst>
      <p:ext uri="{BB962C8B-B14F-4D97-AF65-F5344CB8AC3E}">
        <p14:creationId xmlns:p14="http://schemas.microsoft.com/office/powerpoint/2010/main" val="1209583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C8F13D-8F21-42A5-85A4-82283E9FBEEE}"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BB9ED5-C6C1-4C7D-8698-E768960FB335}" type="slidenum">
              <a:rPr lang="en-US" smtClean="0"/>
              <a:t>‹#›</a:t>
            </a:fld>
            <a:endParaRPr lang="en-US"/>
          </a:p>
        </p:txBody>
      </p:sp>
    </p:spTree>
    <p:extLst>
      <p:ext uri="{BB962C8B-B14F-4D97-AF65-F5344CB8AC3E}">
        <p14:creationId xmlns:p14="http://schemas.microsoft.com/office/powerpoint/2010/main" val="2850848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C8F13D-8F21-42A5-85A4-82283E9FBEEE}"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BB9ED5-C6C1-4C7D-8698-E768960FB335}" type="slidenum">
              <a:rPr lang="en-US" smtClean="0"/>
              <a:t>‹#›</a:t>
            </a:fld>
            <a:endParaRPr lang="en-US"/>
          </a:p>
        </p:txBody>
      </p:sp>
    </p:spTree>
    <p:extLst>
      <p:ext uri="{BB962C8B-B14F-4D97-AF65-F5344CB8AC3E}">
        <p14:creationId xmlns:p14="http://schemas.microsoft.com/office/powerpoint/2010/main" val="3368596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8C8F13D-8F21-42A5-85A4-82283E9FBEEE}" type="datetimeFigureOut">
              <a:rPr lang="en-US" smtClean="0"/>
              <a:t>12/5/2022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DBB9ED5-C6C1-4C7D-8698-E768960FB335}" type="slidenum">
              <a:rPr lang="en-US" smtClean="0"/>
              <a:t>‹#›</a:t>
            </a:fld>
            <a:endParaRPr lang="en-US"/>
          </a:p>
        </p:txBody>
      </p:sp>
    </p:spTree>
    <p:extLst>
      <p:ext uri="{BB962C8B-B14F-4D97-AF65-F5344CB8AC3E}">
        <p14:creationId xmlns:p14="http://schemas.microsoft.com/office/powerpoint/2010/main" val="224074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8C8F13D-8F21-42A5-85A4-82283E9FBEEE}" type="datetimeFigureOut">
              <a:rPr lang="en-US" smtClean="0"/>
              <a:t>12/5/2022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BB9ED5-C6C1-4C7D-8698-E768960FB335}" type="slidenum">
              <a:rPr lang="en-US" smtClean="0"/>
              <a:t>‹#›</a:t>
            </a:fld>
            <a:endParaRPr lang="en-US"/>
          </a:p>
        </p:txBody>
      </p:sp>
    </p:spTree>
    <p:extLst>
      <p:ext uri="{BB962C8B-B14F-4D97-AF65-F5344CB8AC3E}">
        <p14:creationId xmlns:p14="http://schemas.microsoft.com/office/powerpoint/2010/main" val="2604330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C8F13D-8F21-42A5-85A4-82283E9FBEEE}"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B9ED5-C6C1-4C7D-8698-E768960FB335}" type="slidenum">
              <a:rPr lang="en-US" smtClean="0"/>
              <a:t>‹#›</a:t>
            </a:fld>
            <a:endParaRPr lang="en-US"/>
          </a:p>
        </p:txBody>
      </p:sp>
    </p:spTree>
    <p:extLst>
      <p:ext uri="{BB962C8B-B14F-4D97-AF65-F5344CB8AC3E}">
        <p14:creationId xmlns:p14="http://schemas.microsoft.com/office/powerpoint/2010/main" val="2563458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8C8F13D-8F21-42A5-85A4-82283E9FBEEE}" type="datetimeFigureOut">
              <a:rPr lang="en-US" smtClean="0"/>
              <a:t>12/5/2022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BB9ED5-C6C1-4C7D-8698-E768960FB33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502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058CA7-04EB-A091-1D73-A0AF990824A4}"/>
              </a:ext>
            </a:extLst>
          </p:cNvPr>
          <p:cNvSpPr>
            <a:spLocks noGrp="1"/>
          </p:cNvSpPr>
          <p:nvPr>
            <p:ph type="ctrTitle"/>
          </p:nvPr>
        </p:nvSpPr>
        <p:spPr>
          <a:xfrm>
            <a:off x="6730000" y="639097"/>
            <a:ext cx="4813072" cy="3686015"/>
          </a:xfrm>
        </p:spPr>
        <p:txBody>
          <a:bodyPr>
            <a:normAutofit/>
          </a:bodyPr>
          <a:lstStyle/>
          <a:p>
            <a:r>
              <a:rPr lang="en-US" b="1" dirty="0"/>
              <a:t>GYM WORKOUT APP</a:t>
            </a:r>
          </a:p>
        </p:txBody>
      </p:sp>
      <p:sp>
        <p:nvSpPr>
          <p:cNvPr id="3" name="Subtitle 2">
            <a:extLst>
              <a:ext uri="{FF2B5EF4-FFF2-40B4-BE49-F238E27FC236}">
                <a16:creationId xmlns:a16="http://schemas.microsoft.com/office/drawing/2014/main" id="{EC1FC844-E213-4046-1DA4-08E57C5B3854}"/>
              </a:ext>
            </a:extLst>
          </p:cNvPr>
          <p:cNvSpPr>
            <a:spLocks noGrp="1"/>
          </p:cNvSpPr>
          <p:nvPr>
            <p:ph type="subTitle" idx="1"/>
          </p:nvPr>
        </p:nvSpPr>
        <p:spPr>
          <a:xfrm>
            <a:off x="6729999" y="4455620"/>
            <a:ext cx="4829101" cy="2057721"/>
          </a:xfrm>
        </p:spPr>
        <p:txBody>
          <a:bodyPr>
            <a:normAutofit/>
          </a:bodyPr>
          <a:lstStyle/>
          <a:p>
            <a:r>
              <a:rPr lang="en-US" sz="2000" b="1" dirty="0">
                <a:solidFill>
                  <a:schemeClr val="tx1">
                    <a:lumMod val="85000"/>
                    <a:lumOff val="15000"/>
                  </a:schemeClr>
                </a:solidFill>
              </a:rPr>
              <a:t>Group Members:</a:t>
            </a:r>
          </a:p>
          <a:p>
            <a:pPr marL="342900" indent="-342900">
              <a:buFont typeface="Wingdings" panose="05000000000000000000" pitchFamily="2" charset="2"/>
              <a:buChar char="q"/>
            </a:pPr>
            <a:r>
              <a:rPr lang="en-US" sz="2000" b="1" dirty="0">
                <a:solidFill>
                  <a:schemeClr val="tx1">
                    <a:lumMod val="85000"/>
                    <a:lumOff val="15000"/>
                  </a:schemeClr>
                </a:solidFill>
              </a:rPr>
              <a:t>Muhammad Umer</a:t>
            </a:r>
          </a:p>
          <a:p>
            <a:pPr marL="342900" indent="-342900">
              <a:buFont typeface="Wingdings" panose="05000000000000000000" pitchFamily="2" charset="2"/>
              <a:buChar char="q"/>
            </a:pPr>
            <a:r>
              <a:rPr lang="en-US" sz="2000" b="1" dirty="0">
                <a:solidFill>
                  <a:schemeClr val="tx1">
                    <a:lumMod val="85000"/>
                    <a:lumOff val="15000"/>
                  </a:schemeClr>
                </a:solidFill>
              </a:rPr>
              <a:t>Anas Ali</a:t>
            </a:r>
          </a:p>
          <a:p>
            <a:pPr marL="342900" indent="-342900">
              <a:buFont typeface="Wingdings" panose="05000000000000000000" pitchFamily="2" charset="2"/>
              <a:buChar char="q"/>
            </a:pPr>
            <a:r>
              <a:rPr lang="en-US" sz="2000" b="1" dirty="0">
                <a:solidFill>
                  <a:schemeClr val="tx1">
                    <a:lumMod val="85000"/>
                    <a:lumOff val="15000"/>
                  </a:schemeClr>
                </a:solidFill>
              </a:rPr>
              <a:t>Zeeshan Aijaz</a:t>
            </a:r>
          </a:p>
        </p:txBody>
      </p:sp>
      <p:pic>
        <p:nvPicPr>
          <p:cNvPr id="5" name="Picture 4" descr="Weights and workout gear">
            <a:extLst>
              <a:ext uri="{FF2B5EF4-FFF2-40B4-BE49-F238E27FC236}">
                <a16:creationId xmlns:a16="http://schemas.microsoft.com/office/drawing/2014/main" id="{6FB7F7C0-61A1-D2A0-192B-1AE704DF554B}"/>
              </a:ext>
            </a:extLst>
          </p:cNvPr>
          <p:cNvPicPr>
            <a:picLocks noChangeAspect="1"/>
          </p:cNvPicPr>
          <p:nvPr/>
        </p:nvPicPr>
        <p:blipFill rotWithShape="1">
          <a:blip r:embed="rId2"/>
          <a:srcRect l="14015" r="26651" b="-1"/>
          <a:stretch/>
        </p:blipFill>
        <p:spPr>
          <a:xfrm>
            <a:off x="1" y="10"/>
            <a:ext cx="6096000" cy="6857990"/>
          </a:xfrm>
          <a:prstGeom prst="rect">
            <a:avLst/>
          </a:prstGeom>
        </p:spPr>
      </p:pic>
      <p:cxnSp>
        <p:nvCxnSpPr>
          <p:cNvPr id="11" name="Straight Connector 1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981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384CC-E30B-E9C2-C199-A177087B56B7}"/>
              </a:ext>
            </a:extLst>
          </p:cNvPr>
          <p:cNvSpPr>
            <a:spLocks noGrp="1"/>
          </p:cNvSpPr>
          <p:nvPr>
            <p:ph type="title"/>
          </p:nvPr>
        </p:nvSpPr>
        <p:spPr/>
        <p:txBody>
          <a:bodyPr/>
          <a:lstStyle/>
          <a:p>
            <a:r>
              <a:rPr lang="en-US" dirty="0"/>
              <a:t>CLASS DIAGRAM	</a:t>
            </a:r>
          </a:p>
        </p:txBody>
      </p:sp>
      <p:pic>
        <p:nvPicPr>
          <p:cNvPr id="5" name="Content Placeholder 4">
            <a:extLst>
              <a:ext uri="{FF2B5EF4-FFF2-40B4-BE49-F238E27FC236}">
                <a16:creationId xmlns:a16="http://schemas.microsoft.com/office/drawing/2014/main" id="{1DAFE812-8B65-48E3-75D1-9C048B8D77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163" y="1852613"/>
            <a:ext cx="9144000" cy="4010025"/>
          </a:xfrm>
        </p:spPr>
      </p:pic>
    </p:spTree>
    <p:extLst>
      <p:ext uri="{BB962C8B-B14F-4D97-AF65-F5344CB8AC3E}">
        <p14:creationId xmlns:p14="http://schemas.microsoft.com/office/powerpoint/2010/main" val="2809698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49C4-AFD5-5299-5843-2159D6BB3A9C}"/>
              </a:ext>
            </a:extLst>
          </p:cNvPr>
          <p:cNvSpPr>
            <a:spLocks noGrp="1"/>
          </p:cNvSpPr>
          <p:nvPr>
            <p:ph type="title"/>
          </p:nvPr>
        </p:nvSpPr>
        <p:spPr/>
        <p:txBody>
          <a:bodyPr/>
          <a:lstStyle/>
          <a:p>
            <a:r>
              <a:rPr lang="en-US" dirty="0"/>
              <a:t>ACTIVITY DIAGRAM</a:t>
            </a:r>
          </a:p>
        </p:txBody>
      </p:sp>
      <p:pic>
        <p:nvPicPr>
          <p:cNvPr id="5" name="Content Placeholder 4">
            <a:extLst>
              <a:ext uri="{FF2B5EF4-FFF2-40B4-BE49-F238E27FC236}">
                <a16:creationId xmlns:a16="http://schemas.microsoft.com/office/drawing/2014/main" id="{C5385374-6797-E559-0C88-F9CC3357E7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8947" y="1846263"/>
            <a:ext cx="8474432" cy="4022725"/>
          </a:xfrm>
        </p:spPr>
      </p:pic>
    </p:spTree>
    <p:extLst>
      <p:ext uri="{BB962C8B-B14F-4D97-AF65-F5344CB8AC3E}">
        <p14:creationId xmlns:p14="http://schemas.microsoft.com/office/powerpoint/2010/main" val="840965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A0E4E12-088B-7993-D815-2B401C9BA208}"/>
              </a:ext>
            </a:extLst>
          </p:cNvPr>
          <p:cNvSpPr/>
          <p:nvPr/>
        </p:nvSpPr>
        <p:spPr>
          <a:xfrm>
            <a:off x="4348952" y="643467"/>
            <a:ext cx="7172487" cy="5054008"/>
          </a:xfrm>
          <a:prstGeom prst="rect">
            <a:avLst/>
          </a:prstGeom>
        </p:spPr>
        <p:txBody>
          <a:bodyPr vert="horz" lIns="91440" tIns="45720" rIns="91440" bIns="45720" rtlCol="0" anchor="ctr">
            <a:normAutofit/>
          </a:bodyPr>
          <a:lstStyle/>
          <a:p>
            <a:pPr defTabSz="914400">
              <a:lnSpc>
                <a:spcPct val="85000"/>
              </a:lnSpc>
              <a:spcBef>
                <a:spcPct val="0"/>
              </a:spcBef>
              <a:spcAft>
                <a:spcPts val="600"/>
              </a:spcAft>
            </a:pPr>
            <a:r>
              <a:rPr lang="en-US" sz="6600" b="0" cap="none" spc="-50">
                <a:ln w="0"/>
                <a:solidFill>
                  <a:schemeClr val="tx2"/>
                </a:solidFill>
                <a:effectLst>
                  <a:outerShdw blurRad="38100" dist="19050" dir="2700000" algn="tl" rotWithShape="0">
                    <a:schemeClr val="dk1">
                      <a:alpha val="40000"/>
                    </a:schemeClr>
                  </a:outerShdw>
                </a:effectLst>
                <a:latin typeface="+mj-lt"/>
                <a:ea typeface="+mj-ea"/>
                <a:cs typeface="+mj-cs"/>
              </a:rPr>
              <a:t>THANKYOU</a:t>
            </a:r>
          </a:p>
        </p:txBody>
      </p:sp>
      <p:cxnSp>
        <p:nvCxnSpPr>
          <p:cNvPr id="17" name="Straight Connector 16">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05250E5-90D0-4E41-B9BD-FF661DE54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2279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1011E4-6463-C60B-C3C4-4E3AC1EC95F9}"/>
              </a:ext>
            </a:extLst>
          </p:cNvPr>
          <p:cNvSpPr>
            <a:spLocks noGrp="1"/>
          </p:cNvSpPr>
          <p:nvPr>
            <p:ph type="title"/>
          </p:nvPr>
        </p:nvSpPr>
        <p:spPr>
          <a:xfrm>
            <a:off x="965030" y="963997"/>
            <a:ext cx="3254691" cy="4938361"/>
          </a:xfrm>
        </p:spPr>
        <p:txBody>
          <a:bodyPr anchor="ctr">
            <a:normAutofit/>
          </a:bodyPr>
          <a:lstStyle/>
          <a:p>
            <a:pPr algn="ctr"/>
            <a:r>
              <a:rPr lang="en-US" sz="4400" b="1" dirty="0"/>
              <a:t>Project Description	</a:t>
            </a:r>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497223-E3BF-12A9-6352-DEB2F8643981}"/>
              </a:ext>
            </a:extLst>
          </p:cNvPr>
          <p:cNvSpPr>
            <a:spLocks noGrp="1"/>
          </p:cNvSpPr>
          <p:nvPr>
            <p:ph idx="1"/>
          </p:nvPr>
        </p:nvSpPr>
        <p:spPr>
          <a:xfrm>
            <a:off x="5134882" y="963507"/>
            <a:ext cx="6135097" cy="4938851"/>
          </a:xfrm>
        </p:spPr>
        <p:txBody>
          <a:bodyPr anchor="ctr">
            <a:normAutofit/>
          </a:bodyPr>
          <a:lstStyle/>
          <a:p>
            <a:r>
              <a:rPr lang="en-US" sz="2400" dirty="0"/>
              <a:t>This project is a fitness cum gym application built on Flutter. This will be used by three type of users; 1. Admins, 2. Members, 3. Non-Members.</a:t>
            </a:r>
          </a:p>
          <a:p>
            <a:r>
              <a:rPr lang="en-US" sz="2400" dirty="0"/>
              <a:t>There will be preset Admins, who will be allowed to sign-in with their own email and password, stored in the database, and no other email and password will be accepted. Admin can register members and trainers and can search all the members with the help of this app. Admin can also mark attendance of members coming into the gym and can have a check on fees payment of the members and can mark the fees paid if member pays the amount</a:t>
            </a:r>
            <a:r>
              <a:rPr lang="en-US" sz="1800" dirty="0"/>
              <a:t>. </a:t>
            </a:r>
          </a:p>
        </p:txBody>
      </p:sp>
    </p:spTree>
    <p:extLst>
      <p:ext uri="{BB962C8B-B14F-4D97-AF65-F5344CB8AC3E}">
        <p14:creationId xmlns:p14="http://schemas.microsoft.com/office/powerpoint/2010/main" val="3887977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05250E5-90D0-4E41-B9BD-FF661DE54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2">
            <a:extLst>
              <a:ext uri="{FF2B5EF4-FFF2-40B4-BE49-F238E27FC236}">
                <a16:creationId xmlns:a16="http://schemas.microsoft.com/office/drawing/2014/main" id="{1E5CB55C-F29D-8F61-1DB1-BDE129D5931F}"/>
              </a:ext>
            </a:extLst>
          </p:cNvPr>
          <p:cNvSpPr>
            <a:spLocks noGrp="1"/>
          </p:cNvSpPr>
          <p:nvPr>
            <p:ph idx="1"/>
          </p:nvPr>
        </p:nvSpPr>
        <p:spPr>
          <a:xfrm>
            <a:off x="4557938" y="711122"/>
            <a:ext cx="6597742" cy="5163518"/>
          </a:xfrm>
        </p:spPr>
        <p:txBody>
          <a:bodyPr>
            <a:normAutofit/>
          </a:bodyPr>
          <a:lstStyle/>
          <a:p>
            <a:r>
              <a:rPr lang="en-US" sz="3200" dirty="0">
                <a:solidFill>
                  <a:schemeClr val="tx1"/>
                </a:solidFill>
              </a:rPr>
              <a:t>Existing users registered as Members will be allowed to sign-in as Members with their own email and password. Their data will be stored in the database as well. Member can calculate his/her BMI, can view and update his/her information .</a:t>
            </a:r>
          </a:p>
          <a:p>
            <a:r>
              <a:rPr lang="en-US" sz="3200" dirty="0">
                <a:solidFill>
                  <a:schemeClr val="tx1"/>
                </a:solidFill>
              </a:rPr>
              <a:t>Non-members users, who are not registered, can also use the app to view the gym packages provided by the trainers.</a:t>
            </a:r>
          </a:p>
        </p:txBody>
      </p:sp>
      <p:sp>
        <p:nvSpPr>
          <p:cNvPr id="6" name="TextBox 5">
            <a:extLst>
              <a:ext uri="{FF2B5EF4-FFF2-40B4-BE49-F238E27FC236}">
                <a16:creationId xmlns:a16="http://schemas.microsoft.com/office/drawing/2014/main" id="{C2244173-1C0A-BAEF-1472-ADBBDDDDCA5F}"/>
              </a:ext>
            </a:extLst>
          </p:cNvPr>
          <p:cNvSpPr txBox="1"/>
          <p:nvPr/>
        </p:nvSpPr>
        <p:spPr>
          <a:xfrm>
            <a:off x="983673" y="1870364"/>
            <a:ext cx="2646216" cy="1754326"/>
          </a:xfrm>
          <a:prstGeom prst="rect">
            <a:avLst/>
          </a:prstGeom>
          <a:noFill/>
        </p:spPr>
        <p:txBody>
          <a:bodyPr wrap="square" rtlCol="0">
            <a:spAutoFit/>
          </a:bodyPr>
          <a:lstStyle/>
          <a:p>
            <a:pPr algn="ctr"/>
            <a:r>
              <a:rPr lang="en-US" sz="3600" b="1" dirty="0">
                <a:solidFill>
                  <a:schemeClr val="tx1"/>
                </a:solidFill>
              </a:rPr>
              <a:t>Project Description (Continued)</a:t>
            </a:r>
            <a:endParaRPr lang="en-US" sz="3600" dirty="0"/>
          </a:p>
        </p:txBody>
      </p:sp>
    </p:spTree>
    <p:extLst>
      <p:ext uri="{BB962C8B-B14F-4D97-AF65-F5344CB8AC3E}">
        <p14:creationId xmlns:p14="http://schemas.microsoft.com/office/powerpoint/2010/main" val="334610745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3939B8-0058-C741-DD65-114E1B1D6A91}"/>
              </a:ext>
            </a:extLst>
          </p:cNvPr>
          <p:cNvSpPr>
            <a:spLocks noGrp="1"/>
          </p:cNvSpPr>
          <p:nvPr>
            <p:ph type="title"/>
          </p:nvPr>
        </p:nvSpPr>
        <p:spPr>
          <a:xfrm>
            <a:off x="5181601" y="634946"/>
            <a:ext cx="6368142" cy="1450757"/>
          </a:xfrm>
        </p:spPr>
        <p:txBody>
          <a:bodyPr>
            <a:normAutofit/>
          </a:bodyPr>
          <a:lstStyle/>
          <a:p>
            <a:r>
              <a:rPr lang="en-US" b="1"/>
              <a:t>Features</a:t>
            </a:r>
          </a:p>
        </p:txBody>
      </p:sp>
      <p:pic>
        <p:nvPicPr>
          <p:cNvPr id="4" name="Picture 4">
            <a:extLst>
              <a:ext uri="{FF2B5EF4-FFF2-40B4-BE49-F238E27FC236}">
                <a16:creationId xmlns:a16="http://schemas.microsoft.com/office/drawing/2014/main" id="{4AF93C92-D099-D077-1FB7-DD46BC7F6EA9}"/>
              </a:ext>
            </a:extLst>
          </p:cNvPr>
          <p:cNvPicPr>
            <a:picLocks noChangeAspect="1"/>
          </p:cNvPicPr>
          <p:nvPr/>
        </p:nvPicPr>
        <p:blipFill rotWithShape="1">
          <a:blip r:embed="rId2"/>
          <a:srcRect l="29536" r="32357"/>
          <a:stretch/>
        </p:blipFill>
        <p:spPr>
          <a:xfrm>
            <a:off x="20" y="-12128"/>
            <a:ext cx="4654276" cy="6870127"/>
          </a:xfrm>
          <a:prstGeom prst="rect">
            <a:avLst/>
          </a:prstGeom>
        </p:spPr>
      </p:pic>
      <p:cxnSp>
        <p:nvCxnSpPr>
          <p:cNvPr id="30" name="Straight Connector 29">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50EA287-265D-8D5F-379E-1A6F015F6E95}"/>
              </a:ext>
            </a:extLst>
          </p:cNvPr>
          <p:cNvSpPr>
            <a:spLocks noGrp="1"/>
          </p:cNvSpPr>
          <p:nvPr>
            <p:ph idx="1"/>
          </p:nvPr>
        </p:nvSpPr>
        <p:spPr>
          <a:xfrm>
            <a:off x="5181601" y="2198914"/>
            <a:ext cx="6368142" cy="3670180"/>
          </a:xfrm>
        </p:spPr>
        <p:txBody>
          <a:bodyPr>
            <a:normAutofit/>
          </a:bodyPr>
          <a:lstStyle/>
          <a:p>
            <a:r>
              <a:rPr lang="en-US" dirty="0"/>
              <a:t>Sign-up and Login</a:t>
            </a:r>
          </a:p>
          <a:p>
            <a:r>
              <a:rPr lang="en-US" dirty="0"/>
              <a:t>Access to authorized users only</a:t>
            </a:r>
          </a:p>
          <a:p>
            <a:r>
              <a:rPr lang="en-US" dirty="0"/>
              <a:t>User dashboard</a:t>
            </a:r>
          </a:p>
          <a:p>
            <a:r>
              <a:rPr lang="en-US" dirty="0"/>
              <a:t>Registration</a:t>
            </a:r>
          </a:p>
          <a:p>
            <a:r>
              <a:rPr lang="en-US" dirty="0"/>
              <a:t>Multiple type of users can access the app (Admin, Member, Non-Member)</a:t>
            </a:r>
          </a:p>
          <a:p>
            <a:r>
              <a:rPr lang="en-US" dirty="0"/>
              <a:t>Information stored in Database</a:t>
            </a:r>
          </a:p>
          <a:p>
            <a:r>
              <a:rPr lang="en-US" dirty="0"/>
              <a:t>Fetching, insertion, deletion and </a:t>
            </a:r>
            <a:r>
              <a:rPr lang="en-US" dirty="0" err="1"/>
              <a:t>updation</a:t>
            </a:r>
            <a:r>
              <a:rPr lang="en-US" dirty="0"/>
              <a:t> of user’s data</a:t>
            </a:r>
          </a:p>
          <a:p>
            <a:pPr marL="0" indent="0">
              <a:buNone/>
            </a:pPr>
            <a:endParaRPr lang="en-US" dirty="0"/>
          </a:p>
          <a:p>
            <a:endParaRPr lang="en-US" dirty="0"/>
          </a:p>
        </p:txBody>
      </p:sp>
    </p:spTree>
    <p:extLst>
      <p:ext uri="{BB962C8B-B14F-4D97-AF65-F5344CB8AC3E}">
        <p14:creationId xmlns:p14="http://schemas.microsoft.com/office/powerpoint/2010/main" val="3999849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0CA570-E654-FB50-47FD-EFCCED9D16F5}"/>
              </a:ext>
            </a:extLst>
          </p:cNvPr>
          <p:cNvSpPr>
            <a:spLocks noGrp="1"/>
          </p:cNvSpPr>
          <p:nvPr>
            <p:ph type="title"/>
          </p:nvPr>
        </p:nvSpPr>
        <p:spPr>
          <a:xfrm>
            <a:off x="5181601" y="634946"/>
            <a:ext cx="6368142" cy="1450757"/>
          </a:xfrm>
        </p:spPr>
        <p:txBody>
          <a:bodyPr>
            <a:normAutofit/>
          </a:bodyPr>
          <a:lstStyle/>
          <a:p>
            <a:r>
              <a:rPr lang="en-US" b="1" dirty="0"/>
              <a:t>Features Continued	</a:t>
            </a:r>
          </a:p>
        </p:txBody>
      </p:sp>
      <p:pic>
        <p:nvPicPr>
          <p:cNvPr id="5" name="Picture 4" descr="Stock exchange numbers">
            <a:extLst>
              <a:ext uri="{FF2B5EF4-FFF2-40B4-BE49-F238E27FC236}">
                <a16:creationId xmlns:a16="http://schemas.microsoft.com/office/drawing/2014/main" id="{FC4B8196-E485-9317-4362-37197376A1FE}"/>
              </a:ext>
            </a:extLst>
          </p:cNvPr>
          <p:cNvPicPr>
            <a:picLocks noChangeAspect="1"/>
          </p:cNvPicPr>
          <p:nvPr/>
        </p:nvPicPr>
        <p:blipFill rotWithShape="1">
          <a:blip r:embed="rId2"/>
          <a:srcRect l="28129" r="26650" b="1"/>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A838900-C08B-A88E-032F-3926ACF7F971}"/>
              </a:ext>
            </a:extLst>
          </p:cNvPr>
          <p:cNvSpPr>
            <a:spLocks noGrp="1"/>
          </p:cNvSpPr>
          <p:nvPr>
            <p:ph idx="1"/>
          </p:nvPr>
        </p:nvSpPr>
        <p:spPr>
          <a:xfrm>
            <a:off x="5181601" y="2198914"/>
            <a:ext cx="6368142" cy="3670180"/>
          </a:xfrm>
        </p:spPr>
        <p:txBody>
          <a:bodyPr>
            <a:normAutofit/>
          </a:bodyPr>
          <a:lstStyle/>
          <a:p>
            <a:r>
              <a:rPr lang="en-US"/>
              <a:t>BMI Calculator</a:t>
            </a:r>
          </a:p>
          <a:p>
            <a:r>
              <a:rPr lang="en-US"/>
              <a:t>Viewing of packages</a:t>
            </a:r>
          </a:p>
          <a:p>
            <a:r>
              <a:rPr lang="en-US"/>
              <a:t>Searching of all gym members, with their information</a:t>
            </a:r>
          </a:p>
          <a:p>
            <a:r>
              <a:rPr lang="en-US"/>
              <a:t>Member attendance checker</a:t>
            </a:r>
          </a:p>
          <a:p>
            <a:r>
              <a:rPr lang="en-US"/>
              <a:t>Payment checker</a:t>
            </a:r>
          </a:p>
          <a:p>
            <a:endParaRPr lang="en-US"/>
          </a:p>
          <a:p>
            <a:endParaRPr lang="en-US"/>
          </a:p>
        </p:txBody>
      </p:sp>
    </p:spTree>
    <p:extLst>
      <p:ext uri="{BB962C8B-B14F-4D97-AF65-F5344CB8AC3E}">
        <p14:creationId xmlns:p14="http://schemas.microsoft.com/office/powerpoint/2010/main" val="3458152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17" name="Picture 4" descr="Dumbbell rack at gym">
            <a:extLst>
              <a:ext uri="{FF2B5EF4-FFF2-40B4-BE49-F238E27FC236}">
                <a16:creationId xmlns:a16="http://schemas.microsoft.com/office/drawing/2014/main" id="{1AFEE021-EBF0-3E81-C40A-B115EA4960B3}"/>
              </a:ext>
            </a:extLst>
          </p:cNvPr>
          <p:cNvPicPr>
            <a:picLocks noChangeAspect="1"/>
          </p:cNvPicPr>
          <p:nvPr/>
        </p:nvPicPr>
        <p:blipFill rotWithShape="1">
          <a:blip r:embed="rId2">
            <a:alphaModFix amt="35000"/>
          </a:blip>
          <a:srcRect b="9274"/>
          <a:stretch/>
        </p:blipFill>
        <p:spPr>
          <a:xfrm>
            <a:off x="20" y="10"/>
            <a:ext cx="12191980" cy="6857990"/>
          </a:xfrm>
          <a:prstGeom prst="rect">
            <a:avLst/>
          </a:prstGeom>
        </p:spPr>
      </p:pic>
      <p:cxnSp>
        <p:nvCxnSpPr>
          <p:cNvPr id="23" name="Straight Connector 22">
            <a:extLst>
              <a:ext uri="{FF2B5EF4-FFF2-40B4-BE49-F238E27FC236}">
                <a16:creationId xmlns:a16="http://schemas.microsoft.com/office/drawing/2014/main" id="{45549E29-E797-4A00-B030-3AB01640CF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AEC7920-7BDB-40C2-7669-F54199F38A5E}"/>
              </a:ext>
            </a:extLst>
          </p:cNvPr>
          <p:cNvSpPr>
            <a:spLocks noGrp="1"/>
          </p:cNvSpPr>
          <p:nvPr>
            <p:ph type="title"/>
          </p:nvPr>
        </p:nvSpPr>
        <p:spPr>
          <a:xfrm>
            <a:off x="1097280" y="286603"/>
            <a:ext cx="10058400" cy="1450757"/>
          </a:xfrm>
        </p:spPr>
        <p:txBody>
          <a:bodyPr>
            <a:normAutofit/>
          </a:bodyPr>
          <a:lstStyle/>
          <a:p>
            <a:r>
              <a:rPr lang="en-US" b="1">
                <a:solidFill>
                  <a:schemeClr val="tx1"/>
                </a:solidFill>
              </a:rPr>
              <a:t>Feasibility</a:t>
            </a:r>
          </a:p>
        </p:txBody>
      </p:sp>
      <p:sp>
        <p:nvSpPr>
          <p:cNvPr id="3" name="Content Placeholder 2">
            <a:extLst>
              <a:ext uri="{FF2B5EF4-FFF2-40B4-BE49-F238E27FC236}">
                <a16:creationId xmlns:a16="http://schemas.microsoft.com/office/drawing/2014/main" id="{5ABA1154-8CA8-5D10-EA21-CDECDA4C34D7}"/>
              </a:ext>
            </a:extLst>
          </p:cNvPr>
          <p:cNvSpPr>
            <a:spLocks noGrp="1"/>
          </p:cNvSpPr>
          <p:nvPr>
            <p:ph idx="1"/>
          </p:nvPr>
        </p:nvSpPr>
        <p:spPr>
          <a:xfrm>
            <a:off x="1097280" y="1845734"/>
            <a:ext cx="10058400" cy="4023360"/>
          </a:xfrm>
        </p:spPr>
        <p:txBody>
          <a:bodyPr>
            <a:normAutofit/>
          </a:bodyPr>
          <a:lstStyle/>
          <a:p>
            <a:r>
              <a:rPr lang="en-US">
                <a:solidFill>
                  <a:schemeClr val="tx1"/>
                </a:solidFill>
              </a:rPr>
              <a:t>In today’s world, people have started to rely more on applications. They just need everything to be done within few taps on the screen. Instead of going to the gym and stand for hours just to get yourself registered, this application will help users to get registered anywhere anytime within seconds.</a:t>
            </a:r>
          </a:p>
          <a:p>
            <a:r>
              <a:rPr lang="en-US">
                <a:solidFill>
                  <a:schemeClr val="tx1"/>
                </a:solidFill>
              </a:rPr>
              <a:t>This application is absolutely free, with easiest UI and interface possible so that people with least knowledge of technology can also operate it. </a:t>
            </a:r>
          </a:p>
        </p:txBody>
      </p:sp>
      <p:sp>
        <p:nvSpPr>
          <p:cNvPr id="25" name="Rectangle 24">
            <a:extLst>
              <a:ext uri="{FF2B5EF4-FFF2-40B4-BE49-F238E27FC236}">
                <a16:creationId xmlns:a16="http://schemas.microsoft.com/office/drawing/2014/main" id="{C609E9FA-BDDE-45C4-8F5E-974D4208D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7737E529-E43B-4948-B3C4-7F6B806FCC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0479741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68FFDD2-0031-4BB1-BBE0-655DB04E8B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tock exchange numbers">
            <a:extLst>
              <a:ext uri="{FF2B5EF4-FFF2-40B4-BE49-F238E27FC236}">
                <a16:creationId xmlns:a16="http://schemas.microsoft.com/office/drawing/2014/main" id="{D613E5ED-7996-0D4A-2BBE-B6A6BC2E08A0}"/>
              </a:ext>
            </a:extLst>
          </p:cNvPr>
          <p:cNvPicPr>
            <a:picLocks noChangeAspect="1"/>
          </p:cNvPicPr>
          <p:nvPr/>
        </p:nvPicPr>
        <p:blipFill rotWithShape="1">
          <a:blip r:embed="rId2">
            <a:duotone>
              <a:prstClr val="black"/>
              <a:schemeClr val="tx2">
                <a:tint val="45000"/>
                <a:satMod val="400000"/>
              </a:schemeClr>
            </a:duotone>
            <a:alphaModFix amt="65000"/>
          </a:blip>
          <a:srcRect t="10992" r="9091" b="12400"/>
          <a:stretch/>
        </p:blipFill>
        <p:spPr>
          <a:xfrm>
            <a:off x="1" y="10"/>
            <a:ext cx="12192000" cy="6857990"/>
          </a:xfrm>
          <a:prstGeom prst="rect">
            <a:avLst/>
          </a:prstGeom>
        </p:spPr>
      </p:pic>
      <p:sp>
        <p:nvSpPr>
          <p:cNvPr id="11" name="Rectangle 10">
            <a:extLst>
              <a:ext uri="{FF2B5EF4-FFF2-40B4-BE49-F238E27FC236}">
                <a16:creationId xmlns:a16="http://schemas.microsoft.com/office/drawing/2014/main" id="{AB737C5D-A080-46FC-A853-72857762C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86D0260-7B48-4266-B572-264524A50265}"/>
              </a:ext>
            </a:extLst>
          </p:cNvPr>
          <p:cNvSpPr>
            <a:spLocks noGrp="1"/>
          </p:cNvSpPr>
          <p:nvPr>
            <p:ph type="title"/>
          </p:nvPr>
        </p:nvSpPr>
        <p:spPr>
          <a:xfrm>
            <a:off x="1097265" y="516835"/>
            <a:ext cx="5982325" cy="1666501"/>
          </a:xfrm>
        </p:spPr>
        <p:txBody>
          <a:bodyPr>
            <a:normAutofit/>
          </a:bodyPr>
          <a:lstStyle/>
          <a:p>
            <a:r>
              <a:rPr lang="en-US" sz="4000" b="1">
                <a:solidFill>
                  <a:srgbClr val="FFFFFF"/>
                </a:solidFill>
              </a:rPr>
              <a:t>Requirements	</a:t>
            </a:r>
          </a:p>
        </p:txBody>
      </p:sp>
      <p:sp>
        <p:nvSpPr>
          <p:cNvPr id="3" name="Content Placeholder 2">
            <a:extLst>
              <a:ext uri="{FF2B5EF4-FFF2-40B4-BE49-F238E27FC236}">
                <a16:creationId xmlns:a16="http://schemas.microsoft.com/office/drawing/2014/main" id="{168B3676-C391-A788-F98D-BB7B36E30877}"/>
              </a:ext>
            </a:extLst>
          </p:cNvPr>
          <p:cNvSpPr>
            <a:spLocks noGrp="1"/>
          </p:cNvSpPr>
          <p:nvPr>
            <p:ph idx="1"/>
          </p:nvPr>
        </p:nvSpPr>
        <p:spPr>
          <a:xfrm>
            <a:off x="1097264" y="2240280"/>
            <a:ext cx="5982325" cy="3652667"/>
          </a:xfrm>
        </p:spPr>
        <p:txBody>
          <a:bodyPr>
            <a:normAutofit/>
          </a:bodyPr>
          <a:lstStyle/>
          <a:p>
            <a:r>
              <a:rPr lang="en-US" sz="1800">
                <a:solidFill>
                  <a:srgbClr val="FFFFFF"/>
                </a:solidFill>
              </a:rPr>
              <a:t>Operating System: Windows 7, 8, 10, 11 , Mac OS</a:t>
            </a:r>
          </a:p>
          <a:p>
            <a:r>
              <a:rPr lang="en-US" sz="1800">
                <a:solidFill>
                  <a:srgbClr val="FFFFFF"/>
                </a:solidFill>
              </a:rPr>
              <a:t>RAM : &gt;= 6 GB</a:t>
            </a:r>
          </a:p>
          <a:p>
            <a:r>
              <a:rPr lang="en-US" sz="1800">
                <a:solidFill>
                  <a:srgbClr val="FFFFFF"/>
                </a:solidFill>
              </a:rPr>
              <a:t>Processor: Core i3,5,7 and above</a:t>
            </a:r>
          </a:p>
          <a:p>
            <a:endParaRPr lang="en-US" sz="1800">
              <a:solidFill>
                <a:srgbClr val="FFFFFF"/>
              </a:solidFill>
            </a:endParaRPr>
          </a:p>
          <a:p>
            <a:endParaRPr lang="en-US" sz="1800">
              <a:solidFill>
                <a:srgbClr val="FFFFFF"/>
              </a:solidFill>
            </a:endParaRPr>
          </a:p>
        </p:txBody>
      </p:sp>
      <p:sp>
        <p:nvSpPr>
          <p:cNvPr id="13" name="Rectangle 12">
            <a:extLst>
              <a:ext uri="{FF2B5EF4-FFF2-40B4-BE49-F238E27FC236}">
                <a16:creationId xmlns:a16="http://schemas.microsoft.com/office/drawing/2014/main" id="{93D9690C-472F-43F9-842A-94EFD7895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7996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DE1F0-E46A-9C4D-6056-2F557E254BD4}"/>
              </a:ext>
            </a:extLst>
          </p:cNvPr>
          <p:cNvSpPr>
            <a:spLocks noGrp="1"/>
          </p:cNvSpPr>
          <p:nvPr>
            <p:ph type="title"/>
          </p:nvPr>
        </p:nvSpPr>
        <p:spPr>
          <a:xfrm>
            <a:off x="5181601" y="634946"/>
            <a:ext cx="6368142" cy="1450757"/>
          </a:xfrm>
        </p:spPr>
        <p:txBody>
          <a:bodyPr>
            <a:normAutofit/>
          </a:bodyPr>
          <a:lstStyle/>
          <a:p>
            <a:r>
              <a:rPr lang="en-US" b="1" dirty="0"/>
              <a:t>Technology Used</a:t>
            </a:r>
          </a:p>
        </p:txBody>
      </p:sp>
      <p:pic>
        <p:nvPicPr>
          <p:cNvPr id="5" name="Picture 4" descr="Computer script on a screen">
            <a:extLst>
              <a:ext uri="{FF2B5EF4-FFF2-40B4-BE49-F238E27FC236}">
                <a16:creationId xmlns:a16="http://schemas.microsoft.com/office/drawing/2014/main" id="{EBE4F190-7FEC-492F-8C7F-B11912C89D7E}"/>
              </a:ext>
            </a:extLst>
          </p:cNvPr>
          <p:cNvPicPr>
            <a:picLocks noChangeAspect="1"/>
          </p:cNvPicPr>
          <p:nvPr/>
        </p:nvPicPr>
        <p:blipFill rotWithShape="1">
          <a:blip r:embed="rId2"/>
          <a:srcRect l="7503" r="47277" b="1"/>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75DA24-662E-44BA-6ED4-44F356871B7B}"/>
              </a:ext>
            </a:extLst>
          </p:cNvPr>
          <p:cNvSpPr>
            <a:spLocks noGrp="1"/>
          </p:cNvSpPr>
          <p:nvPr>
            <p:ph idx="1"/>
          </p:nvPr>
        </p:nvSpPr>
        <p:spPr>
          <a:xfrm>
            <a:off x="5181601" y="2198914"/>
            <a:ext cx="6368142" cy="3670180"/>
          </a:xfrm>
        </p:spPr>
        <p:txBody>
          <a:bodyPr>
            <a:normAutofit/>
          </a:bodyPr>
          <a:lstStyle/>
          <a:p>
            <a:r>
              <a:rPr lang="en-US"/>
              <a:t>Flutter version 2.0.0</a:t>
            </a:r>
          </a:p>
          <a:p>
            <a:r>
              <a:rPr lang="en-US"/>
              <a:t>Android Studio version 1.0.0</a:t>
            </a:r>
          </a:p>
          <a:p>
            <a:r>
              <a:rPr lang="en-US"/>
              <a:t>Visual Studio Code version 1.0.2</a:t>
            </a:r>
          </a:p>
          <a:p>
            <a:r>
              <a:rPr lang="en-US" err="1"/>
              <a:t>Supabase</a:t>
            </a:r>
            <a:r>
              <a:rPr lang="en-US"/>
              <a:t> (for DBMS and backend)</a:t>
            </a:r>
          </a:p>
          <a:p>
            <a:endParaRPr lang="en-US"/>
          </a:p>
        </p:txBody>
      </p:sp>
    </p:spTree>
    <p:extLst>
      <p:ext uri="{BB962C8B-B14F-4D97-AF65-F5344CB8AC3E}">
        <p14:creationId xmlns:p14="http://schemas.microsoft.com/office/powerpoint/2010/main" val="3723402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5A8954-211C-404A-44B0-6E76CF3021D3}"/>
              </a:ext>
            </a:extLst>
          </p:cNvPr>
          <p:cNvSpPr>
            <a:spLocks noGrp="1"/>
          </p:cNvSpPr>
          <p:nvPr>
            <p:ph type="title"/>
          </p:nvPr>
        </p:nvSpPr>
        <p:spPr>
          <a:xfrm>
            <a:off x="4793673" y="578454"/>
            <a:ext cx="6368142" cy="1450757"/>
          </a:xfrm>
        </p:spPr>
        <p:txBody>
          <a:bodyPr>
            <a:normAutofit/>
          </a:bodyPr>
          <a:lstStyle/>
          <a:p>
            <a:r>
              <a:rPr lang="en-US" b="1" dirty="0"/>
              <a:t>UML Description</a:t>
            </a:r>
            <a:br>
              <a:rPr lang="en-US" b="1" dirty="0"/>
            </a:br>
            <a:r>
              <a:rPr lang="en-US" sz="4000" b="1" dirty="0"/>
              <a:t>USE CASE</a:t>
            </a:r>
            <a:endParaRPr lang="en-US" b="1" dirty="0"/>
          </a:p>
        </p:txBody>
      </p:sp>
      <p:pic>
        <p:nvPicPr>
          <p:cNvPr id="5" name="Picture 4" descr="Blue digital binary data on a screen">
            <a:extLst>
              <a:ext uri="{FF2B5EF4-FFF2-40B4-BE49-F238E27FC236}">
                <a16:creationId xmlns:a16="http://schemas.microsoft.com/office/drawing/2014/main" id="{E12DB28B-7680-8B0F-B028-734324D46D8D}"/>
              </a:ext>
            </a:extLst>
          </p:cNvPr>
          <p:cNvPicPr>
            <a:picLocks noChangeAspect="1"/>
          </p:cNvPicPr>
          <p:nvPr/>
        </p:nvPicPr>
        <p:blipFill rotWithShape="1">
          <a:blip r:embed="rId2"/>
          <a:srcRect l="35709" r="26184"/>
          <a:stretch/>
        </p:blipFill>
        <p:spPr>
          <a:xfrm>
            <a:off x="-75774"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B04085AE-0AE9-7E10-4E54-98E1AAEA28B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56909" y="2198688"/>
            <a:ext cx="5619540" cy="4462212"/>
          </a:xfrm>
        </p:spPr>
      </p:pic>
    </p:spTree>
    <p:extLst>
      <p:ext uri="{BB962C8B-B14F-4D97-AF65-F5344CB8AC3E}">
        <p14:creationId xmlns:p14="http://schemas.microsoft.com/office/powerpoint/2010/main" val="246091693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477</TotalTime>
  <Words>415</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Wingdings</vt:lpstr>
      <vt:lpstr>Retrospect</vt:lpstr>
      <vt:lpstr>GYM WORKOUT APP</vt:lpstr>
      <vt:lpstr>Project Description </vt:lpstr>
      <vt:lpstr>PowerPoint Presentation</vt:lpstr>
      <vt:lpstr>Features</vt:lpstr>
      <vt:lpstr>Features Continued </vt:lpstr>
      <vt:lpstr>Feasibility</vt:lpstr>
      <vt:lpstr>Requirements </vt:lpstr>
      <vt:lpstr>Technology Used</vt:lpstr>
      <vt:lpstr>UML Description USE CASE</vt:lpstr>
      <vt:lpstr>CLASS DIAGRAM </vt:lpstr>
      <vt:lpstr>ACTIVITY 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 WORKOUT APP</dc:title>
  <dc:creator>Muhammad Umer Shaikh</dc:creator>
  <cp:lastModifiedBy>Muhammad Umer Shaikh</cp:lastModifiedBy>
  <cp:revision>6</cp:revision>
  <dcterms:created xsi:type="dcterms:W3CDTF">2022-12-02T22:04:22Z</dcterms:created>
  <dcterms:modified xsi:type="dcterms:W3CDTF">2022-12-05T05:34:11Z</dcterms:modified>
</cp:coreProperties>
</file>