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9" r:id="rId3"/>
    <p:sldId id="258"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FA788AE-E947-43D2-988A-EF5388CE4FC7}"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B8A0B12E-6CCE-42DC-BC8A-F2EF0A30325F}" type="slidenum">
              <a:rPr lang="en-US" smtClean="0"/>
              <a:t>‹#›</a:t>
            </a:fld>
            <a:endParaRPr lang="en-US"/>
          </a:p>
        </p:txBody>
      </p:sp>
    </p:spTree>
    <p:extLst>
      <p:ext uri="{BB962C8B-B14F-4D97-AF65-F5344CB8AC3E}">
        <p14:creationId xmlns:p14="http://schemas.microsoft.com/office/powerpoint/2010/main" val="2862254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A788AE-E947-43D2-988A-EF5388CE4FC7}"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B8A0B12E-6CCE-42DC-BC8A-F2EF0A30325F}" type="slidenum">
              <a:rPr lang="en-US" smtClean="0"/>
              <a:t>‹#›</a:t>
            </a:fld>
            <a:endParaRPr lang="en-US"/>
          </a:p>
        </p:txBody>
      </p:sp>
    </p:spTree>
    <p:extLst>
      <p:ext uri="{BB962C8B-B14F-4D97-AF65-F5344CB8AC3E}">
        <p14:creationId xmlns:p14="http://schemas.microsoft.com/office/powerpoint/2010/main" val="2809893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A788AE-E947-43D2-988A-EF5388CE4FC7}"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B8A0B12E-6CCE-42DC-BC8A-F2EF0A30325F}" type="slidenum">
              <a:rPr lang="en-US" smtClean="0"/>
              <a:t>‹#›</a:t>
            </a:fld>
            <a:endParaRPr lang="en-US"/>
          </a:p>
        </p:txBody>
      </p:sp>
    </p:spTree>
    <p:extLst>
      <p:ext uri="{BB962C8B-B14F-4D97-AF65-F5344CB8AC3E}">
        <p14:creationId xmlns:p14="http://schemas.microsoft.com/office/powerpoint/2010/main" val="3743187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A788AE-E947-43D2-988A-EF5388CE4FC7}"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B8A0B12E-6CCE-42DC-BC8A-F2EF0A30325F}"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765311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A788AE-E947-43D2-988A-EF5388CE4FC7}"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B8A0B12E-6CCE-42DC-BC8A-F2EF0A30325F}" type="slidenum">
              <a:rPr lang="en-US" smtClean="0"/>
              <a:t>‹#›</a:t>
            </a:fld>
            <a:endParaRPr lang="en-US"/>
          </a:p>
        </p:txBody>
      </p:sp>
    </p:spTree>
    <p:extLst>
      <p:ext uri="{BB962C8B-B14F-4D97-AF65-F5344CB8AC3E}">
        <p14:creationId xmlns:p14="http://schemas.microsoft.com/office/powerpoint/2010/main" val="41549989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FA788AE-E947-43D2-988A-EF5388CE4FC7}" type="datetimeFigureOut">
              <a:rPr lang="en-US" smtClean="0"/>
              <a:t>1/20/2022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A0B12E-6CCE-42DC-BC8A-F2EF0A30325F}" type="slidenum">
              <a:rPr lang="en-US" smtClean="0"/>
              <a:t>‹#›</a:t>
            </a:fld>
            <a:endParaRPr lang="en-US"/>
          </a:p>
        </p:txBody>
      </p:sp>
    </p:spTree>
    <p:extLst>
      <p:ext uri="{BB962C8B-B14F-4D97-AF65-F5344CB8AC3E}">
        <p14:creationId xmlns:p14="http://schemas.microsoft.com/office/powerpoint/2010/main" val="1897737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FA788AE-E947-43D2-988A-EF5388CE4FC7}" type="datetimeFigureOut">
              <a:rPr lang="en-US" smtClean="0"/>
              <a:t>1/20/2022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A0B12E-6CCE-42DC-BC8A-F2EF0A30325F}" type="slidenum">
              <a:rPr lang="en-US" smtClean="0"/>
              <a:t>‹#›</a:t>
            </a:fld>
            <a:endParaRPr lang="en-US"/>
          </a:p>
        </p:txBody>
      </p:sp>
    </p:spTree>
    <p:extLst>
      <p:ext uri="{BB962C8B-B14F-4D97-AF65-F5344CB8AC3E}">
        <p14:creationId xmlns:p14="http://schemas.microsoft.com/office/powerpoint/2010/main" val="5936952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A788AE-E947-43D2-988A-EF5388CE4FC7}"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A0B12E-6CCE-42DC-BC8A-F2EF0A30325F}" type="slidenum">
              <a:rPr lang="en-US" smtClean="0"/>
              <a:t>‹#›</a:t>
            </a:fld>
            <a:endParaRPr lang="en-US"/>
          </a:p>
        </p:txBody>
      </p:sp>
    </p:spTree>
    <p:extLst>
      <p:ext uri="{BB962C8B-B14F-4D97-AF65-F5344CB8AC3E}">
        <p14:creationId xmlns:p14="http://schemas.microsoft.com/office/powerpoint/2010/main" val="2603231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FA788AE-E947-43D2-988A-EF5388CE4FC7}" type="datetimeFigureOut">
              <a:rPr lang="en-US" smtClean="0"/>
              <a:t>1/20/2022</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8A0B12E-6CCE-42DC-BC8A-F2EF0A30325F}" type="slidenum">
              <a:rPr lang="en-US" smtClean="0"/>
              <a:t>‹#›</a:t>
            </a:fld>
            <a:endParaRPr lang="en-US"/>
          </a:p>
        </p:txBody>
      </p:sp>
    </p:spTree>
    <p:extLst>
      <p:ext uri="{BB962C8B-B14F-4D97-AF65-F5344CB8AC3E}">
        <p14:creationId xmlns:p14="http://schemas.microsoft.com/office/powerpoint/2010/main" val="2601011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A788AE-E947-43D2-988A-EF5388CE4FC7}"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A0B12E-6CCE-42DC-BC8A-F2EF0A30325F}" type="slidenum">
              <a:rPr lang="en-US" smtClean="0"/>
              <a:t>‹#›</a:t>
            </a:fld>
            <a:endParaRPr lang="en-US"/>
          </a:p>
        </p:txBody>
      </p:sp>
    </p:spTree>
    <p:extLst>
      <p:ext uri="{BB962C8B-B14F-4D97-AF65-F5344CB8AC3E}">
        <p14:creationId xmlns:p14="http://schemas.microsoft.com/office/powerpoint/2010/main" val="3400351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A788AE-E947-43D2-988A-EF5388CE4FC7}"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B8A0B12E-6CCE-42DC-BC8A-F2EF0A30325F}" type="slidenum">
              <a:rPr lang="en-US" smtClean="0"/>
              <a:t>‹#›</a:t>
            </a:fld>
            <a:endParaRPr lang="en-US"/>
          </a:p>
        </p:txBody>
      </p:sp>
    </p:spTree>
    <p:extLst>
      <p:ext uri="{BB962C8B-B14F-4D97-AF65-F5344CB8AC3E}">
        <p14:creationId xmlns:p14="http://schemas.microsoft.com/office/powerpoint/2010/main" val="3309834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A788AE-E947-43D2-988A-EF5388CE4FC7}"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A0B12E-6CCE-42DC-BC8A-F2EF0A30325F}" type="slidenum">
              <a:rPr lang="en-US" smtClean="0"/>
              <a:t>‹#›</a:t>
            </a:fld>
            <a:endParaRPr lang="en-US"/>
          </a:p>
        </p:txBody>
      </p:sp>
    </p:spTree>
    <p:extLst>
      <p:ext uri="{BB962C8B-B14F-4D97-AF65-F5344CB8AC3E}">
        <p14:creationId xmlns:p14="http://schemas.microsoft.com/office/powerpoint/2010/main" val="4087294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A788AE-E947-43D2-988A-EF5388CE4FC7}" type="datetimeFigureOut">
              <a:rPr lang="en-US" smtClean="0"/>
              <a:t>1/20/2022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A0B12E-6CCE-42DC-BC8A-F2EF0A30325F}" type="slidenum">
              <a:rPr lang="en-US" smtClean="0"/>
              <a:t>‹#›</a:t>
            </a:fld>
            <a:endParaRPr lang="en-US"/>
          </a:p>
        </p:txBody>
      </p:sp>
    </p:spTree>
    <p:extLst>
      <p:ext uri="{BB962C8B-B14F-4D97-AF65-F5344CB8AC3E}">
        <p14:creationId xmlns:p14="http://schemas.microsoft.com/office/powerpoint/2010/main" val="3075510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FA788AE-E947-43D2-988A-EF5388CE4FC7}" type="datetimeFigureOut">
              <a:rPr lang="en-US" smtClean="0"/>
              <a:t>1/20/2022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A0B12E-6CCE-42DC-BC8A-F2EF0A30325F}" type="slidenum">
              <a:rPr lang="en-US" smtClean="0"/>
              <a:t>‹#›</a:t>
            </a:fld>
            <a:endParaRPr lang="en-US"/>
          </a:p>
        </p:txBody>
      </p:sp>
    </p:spTree>
    <p:extLst>
      <p:ext uri="{BB962C8B-B14F-4D97-AF65-F5344CB8AC3E}">
        <p14:creationId xmlns:p14="http://schemas.microsoft.com/office/powerpoint/2010/main" val="2910860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FA788AE-E947-43D2-988A-EF5388CE4FC7}" type="datetimeFigureOut">
              <a:rPr lang="en-US" smtClean="0"/>
              <a:t>1/20/2022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A0B12E-6CCE-42DC-BC8A-F2EF0A30325F}" type="slidenum">
              <a:rPr lang="en-US" smtClean="0"/>
              <a:t>‹#›</a:t>
            </a:fld>
            <a:endParaRPr lang="en-US"/>
          </a:p>
        </p:txBody>
      </p:sp>
    </p:spTree>
    <p:extLst>
      <p:ext uri="{BB962C8B-B14F-4D97-AF65-F5344CB8AC3E}">
        <p14:creationId xmlns:p14="http://schemas.microsoft.com/office/powerpoint/2010/main" val="4136065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A788AE-E947-43D2-988A-EF5388CE4FC7}"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A0B12E-6CCE-42DC-BC8A-F2EF0A30325F}" type="slidenum">
              <a:rPr lang="en-US" smtClean="0"/>
              <a:t>‹#›</a:t>
            </a:fld>
            <a:endParaRPr lang="en-US"/>
          </a:p>
        </p:txBody>
      </p:sp>
    </p:spTree>
    <p:extLst>
      <p:ext uri="{BB962C8B-B14F-4D97-AF65-F5344CB8AC3E}">
        <p14:creationId xmlns:p14="http://schemas.microsoft.com/office/powerpoint/2010/main" val="4203689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A788AE-E947-43D2-988A-EF5388CE4FC7}"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A0B12E-6CCE-42DC-BC8A-F2EF0A30325F}" type="slidenum">
              <a:rPr lang="en-US" smtClean="0"/>
              <a:t>‹#›</a:t>
            </a:fld>
            <a:endParaRPr lang="en-US"/>
          </a:p>
        </p:txBody>
      </p:sp>
    </p:spTree>
    <p:extLst>
      <p:ext uri="{BB962C8B-B14F-4D97-AF65-F5344CB8AC3E}">
        <p14:creationId xmlns:p14="http://schemas.microsoft.com/office/powerpoint/2010/main" val="2583972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FA788AE-E947-43D2-988A-EF5388CE4FC7}" type="datetimeFigureOut">
              <a:rPr lang="en-US" smtClean="0"/>
              <a:t>1/20/2022</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8A0B12E-6CCE-42DC-BC8A-F2EF0A30325F}" type="slidenum">
              <a:rPr lang="en-US" smtClean="0"/>
              <a:t>‹#›</a:t>
            </a:fld>
            <a:endParaRPr lang="en-US"/>
          </a:p>
        </p:txBody>
      </p:sp>
    </p:spTree>
    <p:extLst>
      <p:ext uri="{BB962C8B-B14F-4D97-AF65-F5344CB8AC3E}">
        <p14:creationId xmlns:p14="http://schemas.microsoft.com/office/powerpoint/2010/main" val="1955233688"/>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53792"/>
            <a:ext cx="9144000" cy="1622738"/>
          </a:xfrm>
        </p:spPr>
        <p:txBody>
          <a:bodyPr>
            <a:normAutofit/>
          </a:bodyPr>
          <a:lstStyle/>
          <a:p>
            <a:pPr algn="ctr"/>
            <a:r>
              <a:rPr lang="en-US" b="1" dirty="0" smtClean="0"/>
              <a:t>Quiz Game: IQ Tester</a:t>
            </a:r>
            <a:endParaRPr lang="en-US" b="1" dirty="0"/>
          </a:p>
        </p:txBody>
      </p:sp>
      <p:sp>
        <p:nvSpPr>
          <p:cNvPr id="3" name="Subtitle 2"/>
          <p:cNvSpPr>
            <a:spLocks noGrp="1"/>
          </p:cNvSpPr>
          <p:nvPr>
            <p:ph type="subTitle" idx="1"/>
          </p:nvPr>
        </p:nvSpPr>
        <p:spPr>
          <a:xfrm>
            <a:off x="1524000" y="2897746"/>
            <a:ext cx="9144000" cy="3387144"/>
          </a:xfrm>
        </p:spPr>
        <p:txBody>
          <a:bodyPr>
            <a:normAutofit/>
          </a:bodyPr>
          <a:lstStyle/>
          <a:p>
            <a:pPr algn="l"/>
            <a:r>
              <a:rPr lang="en-US" b="1" dirty="0" smtClean="0"/>
              <a:t>Group Members: </a:t>
            </a:r>
          </a:p>
          <a:p>
            <a:pPr marL="342900" indent="-342900" algn="l">
              <a:buFont typeface="Wingdings" panose="05000000000000000000" pitchFamily="2" charset="2"/>
              <a:buChar char="Ø"/>
            </a:pPr>
            <a:r>
              <a:rPr lang="en-US" b="1" dirty="0" smtClean="0"/>
              <a:t>Muhammad </a:t>
            </a:r>
            <a:r>
              <a:rPr lang="en-US" b="1" dirty="0" err="1" smtClean="0"/>
              <a:t>Umer</a:t>
            </a:r>
            <a:r>
              <a:rPr lang="en-US" b="1" dirty="0"/>
              <a:t>		</a:t>
            </a:r>
            <a:r>
              <a:rPr lang="en-US" b="1" dirty="0" smtClean="0"/>
              <a:t>20k-0225</a:t>
            </a:r>
          </a:p>
          <a:p>
            <a:pPr marL="342900" indent="-342900" algn="l">
              <a:buFont typeface="Wingdings" panose="05000000000000000000" pitchFamily="2" charset="2"/>
              <a:buChar char="Ø"/>
            </a:pPr>
            <a:r>
              <a:rPr lang="en-US" b="1" dirty="0" err="1" smtClean="0"/>
              <a:t>Anas</a:t>
            </a:r>
            <a:r>
              <a:rPr lang="en-US" b="1" dirty="0" smtClean="0"/>
              <a:t> Akhtar			20k-0422</a:t>
            </a:r>
          </a:p>
          <a:p>
            <a:pPr algn="l"/>
            <a:endParaRPr lang="en-US" b="1" dirty="0"/>
          </a:p>
          <a:p>
            <a:pPr algn="l"/>
            <a:r>
              <a:rPr lang="en-US" b="1" dirty="0" smtClean="0"/>
              <a:t>Instructors: </a:t>
            </a:r>
          </a:p>
          <a:p>
            <a:pPr marL="342900" indent="-342900" algn="l">
              <a:buFont typeface="Wingdings" panose="05000000000000000000" pitchFamily="2" charset="2"/>
              <a:buChar char="Ø"/>
            </a:pPr>
            <a:r>
              <a:rPr lang="en-US" b="1" dirty="0" smtClean="0"/>
              <a:t>Sir M </a:t>
            </a:r>
            <a:r>
              <a:rPr lang="en-US" b="1" dirty="0" err="1" smtClean="0"/>
              <a:t>Nauman</a:t>
            </a:r>
            <a:r>
              <a:rPr lang="en-US" b="1" dirty="0" smtClean="0"/>
              <a:t> </a:t>
            </a:r>
            <a:r>
              <a:rPr lang="en-US" b="1" dirty="0" err="1" smtClean="0"/>
              <a:t>Duraani</a:t>
            </a:r>
            <a:endParaRPr lang="en-US" b="1" dirty="0" smtClean="0"/>
          </a:p>
          <a:p>
            <a:pPr marL="342900" indent="-342900" algn="l">
              <a:buFont typeface="Wingdings" panose="05000000000000000000" pitchFamily="2" charset="2"/>
              <a:buChar char="Ø"/>
            </a:pPr>
            <a:r>
              <a:rPr lang="en-US" b="1" dirty="0" smtClean="0"/>
              <a:t>Sir </a:t>
            </a:r>
            <a:r>
              <a:rPr lang="en-US" b="1" dirty="0" err="1" smtClean="0"/>
              <a:t>Kariz</a:t>
            </a:r>
            <a:r>
              <a:rPr lang="en-US" b="1" dirty="0" smtClean="0"/>
              <a:t> Kamal</a:t>
            </a:r>
          </a:p>
          <a:p>
            <a:pPr algn="l"/>
            <a:endParaRPr lang="en-US" b="1" dirty="0"/>
          </a:p>
        </p:txBody>
      </p:sp>
    </p:spTree>
    <p:extLst>
      <p:ext uri="{BB962C8B-B14F-4D97-AF65-F5344CB8AC3E}">
        <p14:creationId xmlns:p14="http://schemas.microsoft.com/office/powerpoint/2010/main" val="3819148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53012"/>
            <a:ext cx="10515600" cy="2571258"/>
          </a:xfrm>
        </p:spPr>
        <p:txBody>
          <a:bodyPr>
            <a:normAutofit/>
          </a:bodyPr>
          <a:lstStyle/>
          <a:p>
            <a:pPr algn="ctr"/>
            <a:r>
              <a:rPr lang="en-US" sz="5400" b="1" dirty="0" smtClean="0"/>
              <a:t>Why did we chose this project?</a:t>
            </a:r>
            <a:endParaRPr lang="en-US" sz="5400" dirty="0"/>
          </a:p>
        </p:txBody>
      </p:sp>
    </p:spTree>
    <p:extLst>
      <p:ext uri="{BB962C8B-B14F-4D97-AF65-F5344CB8AC3E}">
        <p14:creationId xmlns:p14="http://schemas.microsoft.com/office/powerpoint/2010/main" val="38368148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dirty="0" smtClean="0"/>
              <a:t>With the rising of technology, people are more attracted towards it. Technology has been involved in each and every field and is keep on growing. Just like that, we are observing an involvement of tech in education too. With the rising challenges, we need an enhanced and innovative education which can only be possible with the help of computers and technologies. In schools and colleges, we found that teachers experience difficulties in designing quizzes for evaluation of what students have learnt so far. Most of the time the papers on which teacher design quizzes are lost</a:t>
            </a:r>
            <a:r>
              <a:rPr lang="en-US" dirty="0"/>
              <a:t> </a:t>
            </a:r>
            <a:r>
              <a:rPr lang="en-US" dirty="0" smtClean="0"/>
              <a:t>or leaked. Or the key of the quiz is leaked too. It is very difficult for teachers to design multiple quizzes to avoid this, which results in false evaluation. </a:t>
            </a:r>
            <a:endParaRPr lang="en-US" dirty="0"/>
          </a:p>
        </p:txBody>
      </p:sp>
    </p:spTree>
    <p:extLst>
      <p:ext uri="{BB962C8B-B14F-4D97-AF65-F5344CB8AC3E}">
        <p14:creationId xmlns:p14="http://schemas.microsoft.com/office/powerpoint/2010/main" val="15969265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 and Brief Description </a:t>
            </a:r>
            <a:endParaRPr lang="en-US" b="1" dirty="0"/>
          </a:p>
        </p:txBody>
      </p:sp>
      <p:sp>
        <p:nvSpPr>
          <p:cNvPr id="3" name="Content Placeholder 2"/>
          <p:cNvSpPr>
            <a:spLocks noGrp="1"/>
          </p:cNvSpPr>
          <p:nvPr>
            <p:ph idx="1"/>
          </p:nvPr>
        </p:nvSpPr>
        <p:spPr>
          <a:xfrm>
            <a:off x="838200" y="2237749"/>
            <a:ext cx="10515600" cy="3660775"/>
          </a:xfrm>
        </p:spPr>
        <p:txBody>
          <a:bodyPr/>
          <a:lstStyle/>
          <a:p>
            <a:pPr marL="0" indent="0">
              <a:buNone/>
            </a:pPr>
            <a:r>
              <a:rPr lang="en-US" dirty="0" smtClean="0"/>
              <a:t>To make the evaluation easier, we have designed a project which will help teachers in designing quizzes more efficiently. </a:t>
            </a:r>
          </a:p>
          <a:p>
            <a:pPr marL="0" indent="0">
              <a:buNone/>
            </a:pPr>
            <a:r>
              <a:rPr lang="en-US" dirty="0" smtClean="0"/>
              <a:t>Our quiz game is solely designed with help of Assembly Language. It contains questions based on IQ and mathematical sequences to test IQ of a person. Every time you run the program, you will get different questions in different orders, generated automatically by the program itself, to avoid any cheating or copying of key when more than one person is attempting the quiz.   </a:t>
            </a:r>
            <a:endParaRPr lang="en-US" dirty="0"/>
          </a:p>
        </p:txBody>
      </p:sp>
    </p:spTree>
    <p:extLst>
      <p:ext uri="{BB962C8B-B14F-4D97-AF65-F5344CB8AC3E}">
        <p14:creationId xmlns:p14="http://schemas.microsoft.com/office/powerpoint/2010/main" val="20961407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Additional features</a:t>
            </a:r>
            <a:endParaRPr lang="en-US" b="1" dirty="0"/>
          </a:p>
        </p:txBody>
      </p:sp>
      <p:sp>
        <p:nvSpPr>
          <p:cNvPr id="3" name="Content Placeholder 2"/>
          <p:cNvSpPr>
            <a:spLocks noGrp="1"/>
          </p:cNvSpPr>
          <p:nvPr>
            <p:ph idx="1"/>
          </p:nvPr>
        </p:nvSpPr>
        <p:spPr>
          <a:xfrm>
            <a:off x="310166" y="2211991"/>
            <a:ext cx="5923208" cy="4085778"/>
          </a:xfrm>
        </p:spPr>
        <p:txBody>
          <a:bodyPr/>
          <a:lstStyle/>
          <a:p>
            <a:pPr marL="0" indent="0">
              <a:buNone/>
            </a:pPr>
            <a:r>
              <a:rPr lang="en-US" dirty="0" smtClean="0"/>
              <a:t>In addition to this, the program will award you 5 points with every correct answer, and will add it to your total score. With every wrong answer no point will be awarded, and you would not get another chance to attempt that particular question. At the end, after attempting all the questions, total number of correct attempts, total number of wrong attempts and your total score would be printed.</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30698" b="21396"/>
          <a:stretch/>
        </p:blipFill>
        <p:spPr>
          <a:xfrm>
            <a:off x="6233374" y="1714828"/>
            <a:ext cx="5808372" cy="4827640"/>
          </a:xfrm>
          <a:prstGeom prst="rect">
            <a:avLst/>
          </a:prstGeom>
        </p:spPr>
      </p:pic>
    </p:spTree>
    <p:extLst>
      <p:ext uri="{BB962C8B-B14F-4D97-AF65-F5344CB8AC3E}">
        <p14:creationId xmlns:p14="http://schemas.microsoft.com/office/powerpoint/2010/main" val="3029995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Domain of Questions in Quiz</a:t>
            </a:r>
            <a:endParaRPr lang="en-US" b="1" dirty="0"/>
          </a:p>
        </p:txBody>
      </p:sp>
      <p:sp>
        <p:nvSpPr>
          <p:cNvPr id="3" name="Content Placeholder 2"/>
          <p:cNvSpPr>
            <a:spLocks noGrp="1"/>
          </p:cNvSpPr>
          <p:nvPr>
            <p:ph idx="1"/>
          </p:nvPr>
        </p:nvSpPr>
        <p:spPr>
          <a:xfrm>
            <a:off x="838200" y="1996225"/>
            <a:ext cx="10515600" cy="4468968"/>
          </a:xfrm>
        </p:spPr>
        <p:txBody>
          <a:bodyPr>
            <a:normAutofit lnSpcReduction="10000"/>
          </a:bodyPr>
          <a:lstStyle/>
          <a:p>
            <a:pPr marL="0" indent="0">
              <a:buNone/>
            </a:pPr>
            <a:r>
              <a:rPr lang="en-US" dirty="0" smtClean="0"/>
              <a:t>Quiz will consist of question regarding following concepts:</a:t>
            </a:r>
          </a:p>
          <a:p>
            <a:pPr>
              <a:buFont typeface="Wingdings" panose="05000000000000000000" pitchFamily="2" charset="2"/>
              <a:buChar char="§"/>
            </a:pPr>
            <a:r>
              <a:rPr lang="en-US" dirty="0" smtClean="0"/>
              <a:t>Fibonacci Series</a:t>
            </a:r>
          </a:p>
          <a:p>
            <a:pPr lvl="0">
              <a:buFont typeface="Wingdings" panose="05000000000000000000" pitchFamily="2" charset="2"/>
              <a:buChar char="§"/>
            </a:pPr>
            <a:r>
              <a:rPr lang="en-US" dirty="0"/>
              <a:t>Factorial                                   </a:t>
            </a:r>
          </a:p>
          <a:p>
            <a:pPr lvl="0">
              <a:buFont typeface="Wingdings" panose="05000000000000000000" pitchFamily="2" charset="2"/>
              <a:buChar char="§"/>
            </a:pPr>
            <a:r>
              <a:rPr lang="en-US" dirty="0"/>
              <a:t>Quadruple                                </a:t>
            </a:r>
          </a:p>
          <a:p>
            <a:pPr lvl="0">
              <a:buFont typeface="Wingdings" panose="05000000000000000000" pitchFamily="2" charset="2"/>
              <a:buChar char="§"/>
            </a:pPr>
            <a:r>
              <a:rPr lang="en-US" dirty="0"/>
              <a:t>Natural number                        </a:t>
            </a:r>
          </a:p>
          <a:p>
            <a:pPr lvl="0">
              <a:buFont typeface="Wingdings" panose="05000000000000000000" pitchFamily="2" charset="2"/>
              <a:buChar char="§"/>
            </a:pPr>
            <a:r>
              <a:rPr lang="en-US" dirty="0"/>
              <a:t>Perfect number				</a:t>
            </a:r>
          </a:p>
          <a:p>
            <a:pPr lvl="0">
              <a:buFont typeface="Wingdings" panose="05000000000000000000" pitchFamily="2" charset="2"/>
              <a:buChar char="§"/>
            </a:pPr>
            <a:r>
              <a:rPr lang="en-US" dirty="0"/>
              <a:t>Perfect square (p)		         			</a:t>
            </a:r>
          </a:p>
          <a:p>
            <a:pPr lvl="0">
              <a:buFont typeface="Wingdings" panose="05000000000000000000" pitchFamily="2" charset="2"/>
              <a:buChar char="§"/>
            </a:pPr>
            <a:r>
              <a:rPr lang="en-US" dirty="0"/>
              <a:t>Binary series</a:t>
            </a:r>
          </a:p>
          <a:p>
            <a:pPr lvl="0">
              <a:buFont typeface="Wingdings" panose="05000000000000000000" pitchFamily="2" charset="2"/>
              <a:buChar char="§"/>
            </a:pPr>
            <a:r>
              <a:rPr lang="en-US" dirty="0"/>
              <a:t>Hexadecimal series</a:t>
            </a:r>
          </a:p>
          <a:p>
            <a:pPr lvl="0">
              <a:buFont typeface="Wingdings" panose="05000000000000000000" pitchFamily="2" charset="2"/>
              <a:buChar char="§"/>
            </a:pPr>
            <a:r>
              <a:rPr lang="en-US" dirty="0"/>
              <a:t>Leap Year </a:t>
            </a:r>
            <a:r>
              <a:rPr lang="en-US" dirty="0" smtClean="0"/>
              <a:t>Series</a:t>
            </a:r>
            <a:endParaRPr lang="en-US" dirty="0"/>
          </a:p>
        </p:txBody>
      </p:sp>
    </p:spTree>
    <p:extLst>
      <p:ext uri="{BB962C8B-B14F-4D97-AF65-F5344CB8AC3E}">
        <p14:creationId xmlns:p14="http://schemas.microsoft.com/office/powerpoint/2010/main" val="39738848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Assembly Language Concepts</a:t>
            </a:r>
            <a:r>
              <a:rPr lang="en-US" dirty="0" smtClean="0"/>
              <a:t> </a:t>
            </a:r>
            <a:endParaRPr lang="en-US" dirty="0"/>
          </a:p>
        </p:txBody>
      </p:sp>
      <p:sp>
        <p:nvSpPr>
          <p:cNvPr id="3" name="Content Placeholder 2"/>
          <p:cNvSpPr>
            <a:spLocks noGrp="1"/>
          </p:cNvSpPr>
          <p:nvPr>
            <p:ph idx="1"/>
          </p:nvPr>
        </p:nvSpPr>
        <p:spPr>
          <a:xfrm>
            <a:off x="838200" y="2199113"/>
            <a:ext cx="10515600" cy="3828200"/>
          </a:xfrm>
        </p:spPr>
        <p:txBody>
          <a:bodyPr>
            <a:normAutofit/>
          </a:bodyPr>
          <a:lstStyle/>
          <a:p>
            <a:pPr marL="0" indent="0">
              <a:buNone/>
            </a:pPr>
            <a:r>
              <a:rPr lang="en-US" sz="3200" dirty="0" smtClean="0"/>
              <a:t>In this project, you will find all most all of the assembly language concepts, e.g. </a:t>
            </a:r>
          </a:p>
          <a:p>
            <a:pPr>
              <a:buFont typeface="Wingdings" panose="05000000000000000000" pitchFamily="2" charset="2"/>
              <a:buChar char="§"/>
            </a:pPr>
            <a:r>
              <a:rPr lang="en-US" sz="3200" dirty="0" smtClean="0"/>
              <a:t>User defined Functions</a:t>
            </a:r>
          </a:p>
          <a:p>
            <a:pPr>
              <a:buFont typeface="Wingdings" panose="05000000000000000000" pitchFamily="2" charset="2"/>
              <a:buChar char="§"/>
            </a:pPr>
            <a:r>
              <a:rPr lang="en-US" sz="3200" dirty="0" smtClean="0"/>
              <a:t>Delay Function</a:t>
            </a:r>
          </a:p>
          <a:p>
            <a:pPr>
              <a:buFont typeface="Wingdings" panose="05000000000000000000" pitchFamily="2" charset="2"/>
              <a:buChar char="§"/>
            </a:pPr>
            <a:r>
              <a:rPr lang="en-US" sz="3200" dirty="0" smtClean="0"/>
              <a:t>Color Changing Function</a:t>
            </a:r>
          </a:p>
          <a:p>
            <a:pPr>
              <a:buFont typeface="Wingdings" panose="05000000000000000000" pitchFamily="2" charset="2"/>
              <a:buChar char="§"/>
            </a:pPr>
            <a:r>
              <a:rPr lang="en-US" sz="3200" dirty="0" smtClean="0"/>
              <a:t>Randomize Function</a:t>
            </a:r>
            <a:endParaRPr lang="en-US" sz="3200" dirty="0"/>
          </a:p>
        </p:txBody>
      </p:sp>
    </p:spTree>
    <p:extLst>
      <p:ext uri="{BB962C8B-B14F-4D97-AF65-F5344CB8AC3E}">
        <p14:creationId xmlns:p14="http://schemas.microsoft.com/office/powerpoint/2010/main" val="18476806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653" y="2250628"/>
            <a:ext cx="10515600" cy="4351338"/>
          </a:xfrm>
        </p:spPr>
        <p:txBody>
          <a:bodyPr>
            <a:normAutofit/>
          </a:bodyPr>
          <a:lstStyle/>
          <a:p>
            <a:pPr marL="0" indent="0">
              <a:buNone/>
            </a:pPr>
            <a:r>
              <a:rPr lang="en-US" dirty="0" smtClean="0"/>
              <a:t>Basic Operations :</a:t>
            </a:r>
          </a:p>
          <a:p>
            <a:pPr>
              <a:buFont typeface="Wingdings" panose="05000000000000000000" pitchFamily="2" charset="2"/>
              <a:buChar char="§"/>
            </a:pPr>
            <a:r>
              <a:rPr lang="en-US" dirty="0" smtClean="0"/>
              <a:t>Loops</a:t>
            </a:r>
          </a:p>
          <a:p>
            <a:pPr>
              <a:buFont typeface="Wingdings" panose="05000000000000000000" pitchFamily="2" charset="2"/>
              <a:buChar char="§"/>
            </a:pPr>
            <a:r>
              <a:rPr lang="en-US" dirty="0" err="1" smtClean="0"/>
              <a:t>Jmp</a:t>
            </a:r>
            <a:r>
              <a:rPr lang="en-US" dirty="0" smtClean="0"/>
              <a:t> (Jumps)</a:t>
            </a:r>
          </a:p>
          <a:p>
            <a:pPr>
              <a:buFont typeface="Wingdings" panose="05000000000000000000" pitchFamily="2" charset="2"/>
              <a:buChar char="§"/>
            </a:pPr>
            <a:r>
              <a:rPr lang="en-US" dirty="0" err="1" smtClean="0"/>
              <a:t>Inc</a:t>
            </a:r>
            <a:endParaRPr lang="en-US" dirty="0" smtClean="0"/>
          </a:p>
          <a:p>
            <a:pPr>
              <a:buFont typeface="Wingdings" panose="05000000000000000000" pitchFamily="2" charset="2"/>
              <a:buChar char="§"/>
            </a:pPr>
            <a:r>
              <a:rPr lang="en-US" dirty="0" smtClean="0"/>
              <a:t>Dec</a:t>
            </a:r>
          </a:p>
          <a:p>
            <a:pPr>
              <a:buFont typeface="Wingdings" panose="05000000000000000000" pitchFamily="2" charset="2"/>
              <a:buChar char="§"/>
            </a:pPr>
            <a:r>
              <a:rPr lang="en-US" dirty="0" smtClean="0"/>
              <a:t>Call</a:t>
            </a:r>
          </a:p>
          <a:p>
            <a:pPr>
              <a:buFont typeface="Wingdings" panose="05000000000000000000" pitchFamily="2" charset="2"/>
              <a:buChar char="§"/>
            </a:pPr>
            <a:r>
              <a:rPr lang="en-US" dirty="0" smtClean="0"/>
              <a:t>CMP (Comparing)</a:t>
            </a:r>
          </a:p>
          <a:p>
            <a:pPr>
              <a:buFont typeface="Wingdings" panose="05000000000000000000" pitchFamily="2" charset="2"/>
              <a:buChar char="§"/>
            </a:pPr>
            <a:r>
              <a:rPr lang="en-US" dirty="0" smtClean="0"/>
              <a:t>And all others</a:t>
            </a:r>
            <a:endParaRPr lang="en-US" dirty="0"/>
          </a:p>
        </p:txBody>
      </p:sp>
      <p:pic>
        <p:nvPicPr>
          <p:cNvPr id="4" name="Picture 3"/>
          <p:cNvPicPr>
            <a:picLocks noChangeAspect="1"/>
          </p:cNvPicPr>
          <p:nvPr/>
        </p:nvPicPr>
        <p:blipFill rotWithShape="1">
          <a:blip r:embed="rId2"/>
          <a:srcRect r="20233"/>
          <a:stretch/>
        </p:blipFill>
        <p:spPr>
          <a:xfrm>
            <a:off x="3859771" y="1383673"/>
            <a:ext cx="7602426" cy="5090981"/>
          </a:xfrm>
          <a:prstGeom prst="rect">
            <a:avLst/>
          </a:prstGeom>
        </p:spPr>
      </p:pic>
    </p:spTree>
    <p:extLst>
      <p:ext uri="{BB962C8B-B14F-4D97-AF65-F5344CB8AC3E}">
        <p14:creationId xmlns:p14="http://schemas.microsoft.com/office/powerpoint/2010/main" val="7171723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80321" y="2710360"/>
            <a:ext cx="9613861" cy="1745730"/>
          </a:xfrm>
        </p:spPr>
        <p:txBody>
          <a:bodyPr>
            <a:normAutofit/>
          </a:bodyPr>
          <a:lstStyle/>
          <a:p>
            <a:pPr marL="0" indent="0" algn="ctr">
              <a:buNone/>
            </a:pPr>
            <a:r>
              <a:rPr lang="en-US" sz="8000" b="1" dirty="0" smtClean="0"/>
              <a:t>THANKYOU</a:t>
            </a:r>
            <a:endParaRPr lang="en-US" sz="8000" b="1" dirty="0"/>
          </a:p>
        </p:txBody>
      </p:sp>
    </p:spTree>
    <p:extLst>
      <p:ext uri="{BB962C8B-B14F-4D97-AF65-F5344CB8AC3E}">
        <p14:creationId xmlns:p14="http://schemas.microsoft.com/office/powerpoint/2010/main" val="191329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62</TotalTime>
  <Words>402</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vt:lpstr>
      <vt:lpstr>Berlin</vt:lpstr>
      <vt:lpstr>Quiz Game: IQ Tester</vt:lpstr>
      <vt:lpstr>Why did we chose this project?</vt:lpstr>
      <vt:lpstr>Problem</vt:lpstr>
      <vt:lpstr>Solution and Brief Description </vt:lpstr>
      <vt:lpstr>Additional features</vt:lpstr>
      <vt:lpstr>Domain of Questions in Quiz</vt:lpstr>
      <vt:lpstr>Assembly Language Concepts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 Game: IQ Tester</dc:title>
  <dc:creator>Microsoft account</dc:creator>
  <cp:lastModifiedBy>Microsoft account</cp:lastModifiedBy>
  <cp:revision>9</cp:revision>
  <dcterms:created xsi:type="dcterms:W3CDTF">2022-01-20T12:12:34Z</dcterms:created>
  <dcterms:modified xsi:type="dcterms:W3CDTF">2022-01-20T13:14:53Z</dcterms:modified>
</cp:coreProperties>
</file>