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59" r:id="rId6"/>
    <p:sldId id="283" r:id="rId7"/>
    <p:sldId id="261" r:id="rId8"/>
    <p:sldId id="262" r:id="rId9"/>
    <p:sldId id="263" r:id="rId10"/>
    <p:sldId id="264" r:id="rId11"/>
    <p:sldId id="265" r:id="rId12"/>
    <p:sldId id="272" r:id="rId13"/>
    <p:sldId id="284" r:id="rId14"/>
    <p:sldId id="269" r:id="rId15"/>
    <p:sldId id="282" r:id="rId16"/>
    <p:sldId id="285" r:id="rId17"/>
    <p:sldId id="286" r:id="rId18"/>
    <p:sldId id="287" r:id="rId19"/>
    <p:sldId id="288" r:id="rId20"/>
    <p:sldId id="291" r:id="rId21"/>
    <p:sldId id="279" r:id="rId22"/>
    <p:sldId id="273" r:id="rId23"/>
    <p:sldId id="289" r:id="rId24"/>
    <p:sldId id="280" r:id="rId25"/>
    <p:sldId id="290" r:id="rId26"/>
    <p:sldId id="267" r:id="rId27"/>
    <p:sldId id="268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 Selector– Find the Right Coach, Unlock Your Potential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 Mr. Muhammad Usman Karim (Lecturer)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and monetizing coaching expertise</a:t>
            </a:r>
          </a:p>
          <a:p>
            <a:pPr algn="just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Inefficiency in talent identification and development</a:t>
            </a:r>
          </a:p>
          <a:p>
            <a:pPr algn="just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transparency in coach-player interaction</a:t>
            </a:r>
          </a:p>
          <a:p>
            <a:pPr algn="just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drop-out rates in sports training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all the reviews of coach by admin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centralized platform where coaches can showcase their expertise, certifications, and experience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detailed progress tracking and performance analytics to identify players strengths and area for improvement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parental involvement through portals that track progress, attendance, and injuries, creating a supportive environment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detailed session records, attendance logs, and feedback reports accessible for players </a:t>
            </a:r>
          </a:p>
        </p:txBody>
      </p:sp>
    </p:spTree>
    <p:extLst>
      <p:ext uri="{BB962C8B-B14F-4D97-AF65-F5344CB8AC3E}">
        <p14:creationId xmlns:p14="http://schemas.microsoft.com/office/powerpoint/2010/main" val="2569178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398E-6697-40BE-96B9-E633E72C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0976-CC7A-47E1-9BE9-6E1746E6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communication through chat systems and notifications for session updates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profiles for coach and player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lying the foundation for role-specification feature</a:t>
            </a:r>
          </a:p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 feature allows players to pay for the session </a:t>
            </a:r>
          </a:p>
        </p:txBody>
      </p:sp>
    </p:spTree>
    <p:extLst>
      <p:ext uri="{BB962C8B-B14F-4D97-AF65-F5344CB8AC3E}">
        <p14:creationId xmlns:p14="http://schemas.microsoft.com/office/powerpoint/2010/main" val="291732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8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roles of your team members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Composition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Maaz Ejaz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Farooq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Hateem Gulzar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6FBA-CB12-4FE7-87F6-23F0A54E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88F46-0155-4AB5-BBDC-F7E44FBC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 collaboratively worked on every aspect of the project, including development, documentation, testing, and design.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software development process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functional requirements using elicitation techniques (Observation of similar systems, brainstorming)</a:t>
            </a:r>
          </a:p>
          <a:p>
            <a:pPr marL="0" indent="0">
              <a:buNone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68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35CC-1081-448E-AB94-95CEFA0A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D360E-BF98-463D-9E5E-43142757D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detailed use cases and created testable requirements documentation.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UML diagrams, including activity and designed the system's architecture.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the application iteratively, ensuring modularity and adherence to coding standards.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3920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92E4-FF8E-4CFB-8340-824BAA0D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CEDC-2CCA-4053-86B0-81F207459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manual testing and created test cases to validate functionalities.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way of working as a team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Approach: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team members contributed equally to every phase, including development, documentation, and testing.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797135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E4AA-462E-4CD9-B4FC-92D2BDE7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4751-3B6A-4891-B8B6-DC01E89F7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tools like Google Meet for continuous coordination and progress sharing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Allocation: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tasks dynamically based on immediate needs rather than fixed roles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Workflow: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an iterative cycle, completing small, manageable modules before integration.</a:t>
            </a:r>
          </a:p>
        </p:txBody>
      </p:sp>
    </p:spTree>
    <p:extLst>
      <p:ext uri="{BB962C8B-B14F-4D97-AF65-F5344CB8AC3E}">
        <p14:creationId xmlns:p14="http://schemas.microsoft.com/office/powerpoint/2010/main" val="171316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Maaz Ejaz (35507)</a:t>
            </a:r>
          </a:p>
          <a:p>
            <a:pPr algn="just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Farooq (36509)</a:t>
            </a:r>
          </a:p>
          <a:p>
            <a:pPr algn="just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Hateem Gulzar (37589)</a:t>
            </a:r>
          </a:p>
          <a:p>
            <a:pPr algn="just" eaLnBrk="1" hangingPunct="1"/>
            <a:endParaRPr lang="en-US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5A712-3B62-43EA-9E8C-1DE268B6E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D0BD-33A6-4E98-89C3-36D1B3F79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Tackled challenges collectively, leveraging brainstorming sessions for solutions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040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design is structured using standard UML diagrams to ensure a clear representation of user interactions, system behaviour, architecture, and data management. The following components contribute to the comprehensive design of the platform: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 Diagram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Diagram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53986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implementation of the Coach Selector system follows a modern development stack, using frameworks  Laravel to ensure performance, scalability, and real-time capabilities.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Development Technologies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React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Laravel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92398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E88D2-06BF-4B02-A006-0F8297AC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B2A2-98BC-4D78-B2E0-66FE5DBF6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Development Tools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Paradigm</a:t>
            </a: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0675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Evaluation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Approach</a:t>
            </a:r>
          </a:p>
          <a:p>
            <a:pPr lvl="0">
              <a:lnSpc>
                <a:spcPct val="150000"/>
              </a:lnSpc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Performed manual testing to ensure functionality aligns with requirements.</a:t>
            </a:r>
          </a:p>
          <a:p>
            <a:pPr marL="0" lv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Artifacts</a:t>
            </a:r>
          </a:p>
          <a:p>
            <a:pPr lvl="0">
              <a:lnSpc>
                <a:spcPct val="150000"/>
              </a:lnSpc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detailed test cases to validate system features.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43119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37D4-658F-4B1F-A842-35F21D23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Evaluation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C94E0-C550-4DB5-9A81-4AE7A51C3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Areas</a:t>
            </a:r>
          </a:p>
          <a:p>
            <a:pPr lvl="0">
              <a:lnSpc>
                <a:spcPct val="150000"/>
              </a:lnSpc>
            </a:pPr>
            <a:r>
              <a:rPr lang="en-US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functionality. Core system workflows (e.g., login, profile creation, booking, Payment).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95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Outlook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Outlook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Coach Selector platform effectively connects players, coaches, and parents by providing a unified interface for booking sessions, tracking progress, and managing communication. With clearly defined user roles, real-time chat, and personalized training tools, the system ensures an interactive, efficient, and transparent experience for all users involved in sports training.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&amp; Stakeholders 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Endeavour (Team + Work + Way of Working)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Summary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Summary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Summary</a:t>
            </a:r>
          </a:p>
          <a:p>
            <a:pPr lvl="1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Evaluation Summary</a:t>
            </a:r>
          </a:p>
          <a:p>
            <a:pPr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Outlook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421687" cy="136207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&amp; Stakeholders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 eaLnBrk="1" hangingPunct="1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 Selector offers a complete solution for sports training by improving communication between players, coaches, and parents. It enables real-time session booking, performance tracking, and personalized feedback. Parents stay informed through a dedicated portal with updates on progress, attendance, and injuries. Advanced search, detailed analytics, and emergency support ensure effective and holistic player development.</a:t>
            </a:r>
          </a:p>
          <a:p>
            <a:pPr algn="just" eaLnBrk="1" hangingPunct="1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4172-CA4F-4D24-8F3E-2599EB4B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92BF-ADC0-41D5-84AA-6F4649DF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Coaches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Academies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Parent/Guardians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Administrators(Platform Admin)</a:t>
            </a:r>
          </a:p>
        </p:txBody>
      </p:sp>
    </p:spTree>
    <p:extLst>
      <p:ext uri="{BB962C8B-B14F-4D97-AF65-F5344CB8AC3E}">
        <p14:creationId xmlns:p14="http://schemas.microsoft.com/office/powerpoint/2010/main" val="82018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pic>
        <p:nvPicPr>
          <p:cNvPr id="4" name="image13.png">
            <a:extLst>
              <a:ext uri="{FF2B5EF4-FFF2-40B4-BE49-F238E27FC236}">
                <a16:creationId xmlns:a16="http://schemas.microsoft.com/office/drawing/2014/main" id="{439B5F77-7F6C-4C1A-96F9-7A4342C4A57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4300" y="1403446"/>
            <a:ext cx="8915400" cy="4051108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</TotalTime>
  <Words>733</Words>
  <Application>Microsoft Office PowerPoint</Application>
  <PresentationFormat>On-screen Show (4:3)</PresentationFormat>
  <Paragraphs>105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Final Year Project</vt:lpstr>
      <vt:lpstr>Project Team</vt:lpstr>
      <vt:lpstr>Table of Content</vt:lpstr>
      <vt:lpstr>Opportunity &amp; Stakeholders</vt:lpstr>
      <vt:lpstr>Opportunity</vt:lpstr>
      <vt:lpstr>Stakeholders</vt:lpstr>
      <vt:lpstr>Existing Systems</vt:lpstr>
      <vt:lpstr>Existing Systems</vt:lpstr>
      <vt:lpstr>Problem Statement</vt:lpstr>
      <vt:lpstr>Problem Statement</vt:lpstr>
      <vt:lpstr>Solution</vt:lpstr>
      <vt:lpstr>Solution</vt:lpstr>
      <vt:lpstr>Solution Cont.</vt:lpstr>
      <vt:lpstr>Endeavour</vt:lpstr>
      <vt:lpstr>Endeavour</vt:lpstr>
      <vt:lpstr>Endeavour</vt:lpstr>
      <vt:lpstr>Endeavour</vt:lpstr>
      <vt:lpstr>Endeavour</vt:lpstr>
      <vt:lpstr>Endeavour</vt:lpstr>
      <vt:lpstr>Endeavour</vt:lpstr>
      <vt:lpstr>Design Summary</vt:lpstr>
      <vt:lpstr>Implementation Summary</vt:lpstr>
      <vt:lpstr>Implementation Summary</vt:lpstr>
      <vt:lpstr>Testing &amp; Evaluation Summary</vt:lpstr>
      <vt:lpstr>Testing &amp; Evaluation Summary</vt:lpstr>
      <vt:lpstr>Conclusion and Outlook</vt:lpstr>
      <vt:lpstr>Conclusion &amp; 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Camputer Store</cp:lastModifiedBy>
  <cp:revision>92</cp:revision>
  <dcterms:created xsi:type="dcterms:W3CDTF">2013-01-22T07:04:44Z</dcterms:created>
  <dcterms:modified xsi:type="dcterms:W3CDTF">2025-05-15T04:11:43Z</dcterms:modified>
</cp:coreProperties>
</file>