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60" r:id="rId8"/>
    <p:sldId id="268" r:id="rId9"/>
    <p:sldId id="269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4FBDC-C9BC-46B0-B5FE-E4EFA1C8EAC8}" v="40" dt="2025-04-08T14:57:5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er Farooq" userId="f6f25ac4bc57013a" providerId="LiveId" clId="{8A44FBDC-C9BC-46B0-B5FE-E4EFA1C8EAC8}"/>
    <pc:docChg chg="modSld sldOrd">
      <pc:chgData name="Umer Farooq" userId="f6f25ac4bc57013a" providerId="LiveId" clId="{8A44FBDC-C9BC-46B0-B5FE-E4EFA1C8EAC8}" dt="2025-04-08T14:57:52.186" v="41" actId="20577"/>
      <pc:docMkLst>
        <pc:docMk/>
      </pc:docMkLst>
      <pc:sldChg chg="ord">
        <pc:chgData name="Umer Farooq" userId="f6f25ac4bc57013a" providerId="LiveId" clId="{8A44FBDC-C9BC-46B0-B5FE-E4EFA1C8EAC8}" dt="2025-04-08T14:56:40.890" v="1"/>
        <pc:sldMkLst>
          <pc:docMk/>
          <pc:sldMk cId="0" sldId="257"/>
        </pc:sldMkLst>
      </pc:sldChg>
      <pc:sldChg chg="modSp">
        <pc:chgData name="Umer Farooq" userId="f6f25ac4bc57013a" providerId="LiveId" clId="{8A44FBDC-C9BC-46B0-B5FE-E4EFA1C8EAC8}" dt="2025-04-08T14:57:52.186" v="41" actId="20577"/>
        <pc:sldMkLst>
          <pc:docMk/>
          <pc:sldMk cId="0" sldId="264"/>
        </pc:sldMkLst>
        <pc:graphicFrameChg chg="mod">
          <ac:chgData name="Umer Farooq" userId="f6f25ac4bc57013a" providerId="LiveId" clId="{8A44FBDC-C9BC-46B0-B5FE-E4EFA1C8EAC8}" dt="2025-04-08T14:57:52.186" v="41" actId="20577"/>
          <ac:graphicFrameMkLst>
            <pc:docMk/>
            <pc:sldMk cId="0" sldId="264"/>
            <ac:graphicFrameMk id="5" creationId="{FADE6C70-31C3-FA54-93EA-B874C95702F4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EB531-5859-4669-97C3-C0A22A6307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AE07A9-66EF-4258-B447-2124DDE94B1E}">
      <dgm:prSet/>
      <dgm:spPr/>
      <dgm:t>
        <a:bodyPr/>
        <a:lstStyle/>
        <a:p>
          <a:r>
            <a:rPr lang="en-US" dirty="0"/>
            <a:t>• Developed by Dr. </a:t>
          </a:r>
          <a:r>
            <a:rPr lang="en-US" dirty="0" err="1"/>
            <a:t>Listokin</a:t>
          </a:r>
          <a:r>
            <a:rPr lang="en-US" dirty="0"/>
            <a:t> and Dr. </a:t>
          </a:r>
          <a:r>
            <a:rPr lang="en-US" dirty="0" err="1"/>
            <a:t>Voicu</a:t>
          </a:r>
          <a:r>
            <a:rPr lang="en-US" dirty="0"/>
            <a:t> for the Center for Urban Policy Research (CUPR) at Rutgers University’s Edward J. Bloustein School of Planning and Public Policy.</a:t>
          </a:r>
        </a:p>
      </dgm:t>
    </dgm:pt>
    <dgm:pt modelId="{00A817E4-A43D-470C-99B0-A462FC39765C}" type="parTrans" cxnId="{64467817-B75E-41D9-8CA9-C3B7D29D9DEF}">
      <dgm:prSet/>
      <dgm:spPr/>
      <dgm:t>
        <a:bodyPr/>
        <a:lstStyle/>
        <a:p>
          <a:endParaRPr lang="en-US"/>
        </a:p>
      </dgm:t>
    </dgm:pt>
    <dgm:pt modelId="{CB50C9DD-F523-4884-9D8C-C605C524922C}" type="sibTrans" cxnId="{64467817-B75E-41D9-8CA9-C3B7D29D9DEF}">
      <dgm:prSet/>
      <dgm:spPr/>
      <dgm:t>
        <a:bodyPr/>
        <a:lstStyle/>
        <a:p>
          <a:endParaRPr lang="en-US"/>
        </a:p>
      </dgm:t>
    </dgm:pt>
    <dgm:pt modelId="{CF429F10-4DAB-4B17-B5FF-C25E5BD7663C}">
      <dgm:prSet/>
      <dgm:spPr/>
      <dgm:t>
        <a:bodyPr/>
        <a:lstStyle/>
        <a:p>
          <a:r>
            <a:rPr lang="en-US"/>
            <a:t>• Supported by the National Science Foundation, based on 2017–2021 American Community Survey (ACS) data.</a:t>
          </a:r>
        </a:p>
      </dgm:t>
    </dgm:pt>
    <dgm:pt modelId="{71DF4368-0CCE-496B-902B-2FAB76C34F40}" type="parTrans" cxnId="{5DA11A14-3F25-4D08-8F6F-BA38EFB400BB}">
      <dgm:prSet/>
      <dgm:spPr/>
      <dgm:t>
        <a:bodyPr/>
        <a:lstStyle/>
        <a:p>
          <a:endParaRPr lang="en-US"/>
        </a:p>
      </dgm:t>
    </dgm:pt>
    <dgm:pt modelId="{FD944B3C-DD01-4656-8C3D-6A8CB32FF790}" type="sibTrans" cxnId="{5DA11A14-3F25-4D08-8F6F-BA38EFB400BB}">
      <dgm:prSet/>
      <dgm:spPr/>
      <dgm:t>
        <a:bodyPr/>
        <a:lstStyle/>
        <a:p>
          <a:endParaRPr lang="en-US"/>
        </a:p>
      </dgm:t>
    </dgm:pt>
    <dgm:pt modelId="{B26BC5C3-8C6D-4662-837C-ACF836C4942C}">
      <dgm:prSet/>
      <dgm:spPr/>
      <dgm:t>
        <a:bodyPr/>
        <a:lstStyle/>
        <a:p>
          <a:r>
            <a:rPr lang="en-US"/>
            <a:t>• Provide detailed profiles of residents by housing type, size, tenure, and value across all 50 states, DC, and Puerto Rico.</a:t>
          </a:r>
        </a:p>
      </dgm:t>
    </dgm:pt>
    <dgm:pt modelId="{4E718B51-3809-4EBE-BB43-0A3EF1855EAE}" type="parTrans" cxnId="{D53DD00F-4CC0-4B21-9A4F-019DE05207B6}">
      <dgm:prSet/>
      <dgm:spPr/>
      <dgm:t>
        <a:bodyPr/>
        <a:lstStyle/>
        <a:p>
          <a:endParaRPr lang="en-US"/>
        </a:p>
      </dgm:t>
    </dgm:pt>
    <dgm:pt modelId="{54A5B12A-2AE9-4A61-8666-40586960BE32}" type="sibTrans" cxnId="{D53DD00F-4CC0-4B21-9A4F-019DE05207B6}">
      <dgm:prSet/>
      <dgm:spPr/>
      <dgm:t>
        <a:bodyPr/>
        <a:lstStyle/>
        <a:p>
          <a:endParaRPr lang="en-US"/>
        </a:p>
      </dgm:t>
    </dgm:pt>
    <dgm:pt modelId="{92EDDA48-77C3-4AC0-B410-52C3920C27B2}">
      <dgm:prSet/>
      <dgm:spPr/>
      <dgm:t>
        <a:bodyPr/>
        <a:lstStyle/>
        <a:p>
          <a:r>
            <a:rPr lang="en-US"/>
            <a:t>• Originally designed to assist planners, developers, and policymakers with estimating population and school-age children per housing unit.</a:t>
          </a:r>
        </a:p>
      </dgm:t>
    </dgm:pt>
    <dgm:pt modelId="{FA97F155-8B92-4A7E-A4BB-22155B2FA251}" type="parTrans" cxnId="{88DF5F4A-685D-4E97-A7BB-26635282C33E}">
      <dgm:prSet/>
      <dgm:spPr/>
      <dgm:t>
        <a:bodyPr/>
        <a:lstStyle/>
        <a:p>
          <a:endParaRPr lang="en-US"/>
        </a:p>
      </dgm:t>
    </dgm:pt>
    <dgm:pt modelId="{7CB6733F-EC4B-40FA-8B5E-197133DC5619}" type="sibTrans" cxnId="{88DF5F4A-685D-4E97-A7BB-26635282C33E}">
      <dgm:prSet/>
      <dgm:spPr/>
      <dgm:t>
        <a:bodyPr/>
        <a:lstStyle/>
        <a:p>
          <a:endParaRPr lang="en-US"/>
        </a:p>
      </dgm:t>
    </dgm:pt>
    <dgm:pt modelId="{54C07381-2A65-4757-BC65-E72A8A51BF0E}" type="pres">
      <dgm:prSet presAssocID="{B8DEB531-5859-4669-97C3-C0A22A6307CA}" presName="linear" presStyleCnt="0">
        <dgm:presLayoutVars>
          <dgm:animLvl val="lvl"/>
          <dgm:resizeHandles val="exact"/>
        </dgm:presLayoutVars>
      </dgm:prSet>
      <dgm:spPr/>
    </dgm:pt>
    <dgm:pt modelId="{08A3DC1B-27A2-4C63-A520-6F7375177CB2}" type="pres">
      <dgm:prSet presAssocID="{28AE07A9-66EF-4258-B447-2124DDE94B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3F53A4-7778-4B3B-8E95-5D9B91420A54}" type="pres">
      <dgm:prSet presAssocID="{CB50C9DD-F523-4884-9D8C-C605C524922C}" presName="spacer" presStyleCnt="0"/>
      <dgm:spPr/>
    </dgm:pt>
    <dgm:pt modelId="{8BAAB904-63B9-499E-98DE-5BEFC88407FC}" type="pres">
      <dgm:prSet presAssocID="{CF429F10-4DAB-4B17-B5FF-C25E5BD766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74020F2-85E5-419C-B988-443DF93B820D}" type="pres">
      <dgm:prSet presAssocID="{FD944B3C-DD01-4656-8C3D-6A8CB32FF790}" presName="spacer" presStyleCnt="0"/>
      <dgm:spPr/>
    </dgm:pt>
    <dgm:pt modelId="{B3272756-16B2-48C9-AF35-4D777EED70D5}" type="pres">
      <dgm:prSet presAssocID="{B26BC5C3-8C6D-4662-837C-ACF836C494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387B71-2C15-41F4-8C4B-DC2047C3E4CB}" type="pres">
      <dgm:prSet presAssocID="{54A5B12A-2AE9-4A61-8666-40586960BE32}" presName="spacer" presStyleCnt="0"/>
      <dgm:spPr/>
    </dgm:pt>
    <dgm:pt modelId="{6D71A974-8450-4AC6-8D5F-F505A445496A}" type="pres">
      <dgm:prSet presAssocID="{92EDDA48-77C3-4AC0-B410-52C3920C27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57EB08-B126-4A9E-94D7-F7B98534C05A}" type="presOf" srcId="{CF429F10-4DAB-4B17-B5FF-C25E5BD7663C}" destId="{8BAAB904-63B9-499E-98DE-5BEFC88407FC}" srcOrd="0" destOrd="0" presId="urn:microsoft.com/office/officeart/2005/8/layout/vList2"/>
    <dgm:cxn modelId="{D53DD00F-4CC0-4B21-9A4F-019DE05207B6}" srcId="{B8DEB531-5859-4669-97C3-C0A22A6307CA}" destId="{B26BC5C3-8C6D-4662-837C-ACF836C4942C}" srcOrd="2" destOrd="0" parTransId="{4E718B51-3809-4EBE-BB43-0A3EF1855EAE}" sibTransId="{54A5B12A-2AE9-4A61-8666-40586960BE32}"/>
    <dgm:cxn modelId="{5DA11A14-3F25-4D08-8F6F-BA38EFB400BB}" srcId="{B8DEB531-5859-4669-97C3-C0A22A6307CA}" destId="{CF429F10-4DAB-4B17-B5FF-C25E5BD7663C}" srcOrd="1" destOrd="0" parTransId="{71DF4368-0CCE-496B-902B-2FAB76C34F40}" sibTransId="{FD944B3C-DD01-4656-8C3D-6A8CB32FF790}"/>
    <dgm:cxn modelId="{64467817-B75E-41D9-8CA9-C3B7D29D9DEF}" srcId="{B8DEB531-5859-4669-97C3-C0A22A6307CA}" destId="{28AE07A9-66EF-4258-B447-2124DDE94B1E}" srcOrd="0" destOrd="0" parTransId="{00A817E4-A43D-470C-99B0-A462FC39765C}" sibTransId="{CB50C9DD-F523-4884-9D8C-C605C524922C}"/>
    <dgm:cxn modelId="{88DF5F4A-685D-4E97-A7BB-26635282C33E}" srcId="{B8DEB531-5859-4669-97C3-C0A22A6307CA}" destId="{92EDDA48-77C3-4AC0-B410-52C3920C27B2}" srcOrd="3" destOrd="0" parTransId="{FA97F155-8B92-4A7E-A4BB-22155B2FA251}" sibTransId="{7CB6733F-EC4B-40FA-8B5E-197133DC5619}"/>
    <dgm:cxn modelId="{508F3C8C-7CC9-486C-8BC8-5A51456DE155}" type="presOf" srcId="{B8DEB531-5859-4669-97C3-C0A22A6307CA}" destId="{54C07381-2A65-4757-BC65-E72A8A51BF0E}" srcOrd="0" destOrd="0" presId="urn:microsoft.com/office/officeart/2005/8/layout/vList2"/>
    <dgm:cxn modelId="{F6F3DD92-D317-4E54-A389-BE1E74097286}" type="presOf" srcId="{28AE07A9-66EF-4258-B447-2124DDE94B1E}" destId="{08A3DC1B-27A2-4C63-A520-6F7375177CB2}" srcOrd="0" destOrd="0" presId="urn:microsoft.com/office/officeart/2005/8/layout/vList2"/>
    <dgm:cxn modelId="{BAAD05BB-1338-44F2-B8B2-CFB2EFEA2EC2}" type="presOf" srcId="{92EDDA48-77C3-4AC0-B410-52C3920C27B2}" destId="{6D71A974-8450-4AC6-8D5F-F505A445496A}" srcOrd="0" destOrd="0" presId="urn:microsoft.com/office/officeart/2005/8/layout/vList2"/>
    <dgm:cxn modelId="{B68B58EA-DF04-4F4D-8F30-1829C4D27067}" type="presOf" srcId="{B26BC5C3-8C6D-4662-837C-ACF836C4942C}" destId="{B3272756-16B2-48C9-AF35-4D777EED70D5}" srcOrd="0" destOrd="0" presId="urn:microsoft.com/office/officeart/2005/8/layout/vList2"/>
    <dgm:cxn modelId="{2706CEB9-3A56-48C2-BC9D-F6A3952114A1}" type="presParOf" srcId="{54C07381-2A65-4757-BC65-E72A8A51BF0E}" destId="{08A3DC1B-27A2-4C63-A520-6F7375177CB2}" srcOrd="0" destOrd="0" presId="urn:microsoft.com/office/officeart/2005/8/layout/vList2"/>
    <dgm:cxn modelId="{FBCF14B6-90FC-4CC0-A417-7ADA3BE402D5}" type="presParOf" srcId="{54C07381-2A65-4757-BC65-E72A8A51BF0E}" destId="{223F53A4-7778-4B3B-8E95-5D9B91420A54}" srcOrd="1" destOrd="0" presId="urn:microsoft.com/office/officeart/2005/8/layout/vList2"/>
    <dgm:cxn modelId="{41175E9A-DE20-446A-AAE9-C4FE5E7C4F79}" type="presParOf" srcId="{54C07381-2A65-4757-BC65-E72A8A51BF0E}" destId="{8BAAB904-63B9-499E-98DE-5BEFC88407FC}" srcOrd="2" destOrd="0" presId="urn:microsoft.com/office/officeart/2005/8/layout/vList2"/>
    <dgm:cxn modelId="{2F92AABE-D987-405B-BEA2-7DFD521CA08A}" type="presParOf" srcId="{54C07381-2A65-4757-BC65-E72A8A51BF0E}" destId="{574020F2-85E5-419C-B988-443DF93B820D}" srcOrd="3" destOrd="0" presId="urn:microsoft.com/office/officeart/2005/8/layout/vList2"/>
    <dgm:cxn modelId="{7E80936E-09C8-42C7-9165-2729242325E8}" type="presParOf" srcId="{54C07381-2A65-4757-BC65-E72A8A51BF0E}" destId="{B3272756-16B2-48C9-AF35-4D777EED70D5}" srcOrd="4" destOrd="0" presId="urn:microsoft.com/office/officeart/2005/8/layout/vList2"/>
    <dgm:cxn modelId="{20221CE9-4670-41F0-B299-8FAEE40FE830}" type="presParOf" srcId="{54C07381-2A65-4757-BC65-E72A8A51BF0E}" destId="{1A387B71-2C15-41F4-8C4B-DC2047C3E4CB}" srcOrd="5" destOrd="0" presId="urn:microsoft.com/office/officeart/2005/8/layout/vList2"/>
    <dgm:cxn modelId="{7E78CDA4-6A6F-40D4-A256-00DCABE4ECB8}" type="presParOf" srcId="{54C07381-2A65-4757-BC65-E72A8A51BF0E}" destId="{6D71A974-8450-4AC6-8D5F-F505A445496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C0A754-8D96-4EF2-BD3A-52B92A3EC42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FB856E3-CA02-4D4A-8770-2A6C0D27732B}">
      <dgm:prSet/>
      <dgm:spPr/>
      <dgm:t>
        <a:bodyPr/>
        <a:lstStyle/>
        <a:p>
          <a:pPr>
            <a:defRPr cap="all"/>
          </a:pPr>
          <a:r>
            <a:rPr lang="en-US"/>
            <a:t>Show average number and profile of people per housing type.</a:t>
          </a:r>
        </a:p>
      </dgm:t>
    </dgm:pt>
    <dgm:pt modelId="{BDE5EEAF-2E9F-4BD0-8CD7-D4A2FDF889C8}" type="parTrans" cxnId="{E23D87E9-6345-42D3-B6FB-3B31BB2CA7AE}">
      <dgm:prSet/>
      <dgm:spPr/>
      <dgm:t>
        <a:bodyPr/>
        <a:lstStyle/>
        <a:p>
          <a:endParaRPr lang="en-US"/>
        </a:p>
      </dgm:t>
    </dgm:pt>
    <dgm:pt modelId="{8FD3F416-54B5-4BAF-A811-96A5721D69B7}" type="sibTrans" cxnId="{E23D87E9-6345-42D3-B6FB-3B31BB2CA7AE}">
      <dgm:prSet/>
      <dgm:spPr/>
      <dgm:t>
        <a:bodyPr/>
        <a:lstStyle/>
        <a:p>
          <a:endParaRPr lang="en-US"/>
        </a:p>
      </dgm:t>
    </dgm:pt>
    <dgm:pt modelId="{AB6C5C15-81C7-4235-860B-6B0823DA0F1F}">
      <dgm:prSet/>
      <dgm:spPr/>
      <dgm:t>
        <a:bodyPr/>
        <a:lstStyle/>
        <a:p>
          <a:pPr>
            <a:defRPr cap="all"/>
          </a:pPr>
          <a:r>
            <a:rPr lang="en-US"/>
            <a:t>Based on 2017–2021 ACS data for all 50 states.</a:t>
          </a:r>
        </a:p>
      </dgm:t>
    </dgm:pt>
    <dgm:pt modelId="{D2734CD5-4A1A-43A3-B895-BCAD760C43D7}" type="parTrans" cxnId="{863BCE33-8A0A-401A-AD65-46EF174720B6}">
      <dgm:prSet/>
      <dgm:spPr/>
      <dgm:t>
        <a:bodyPr/>
        <a:lstStyle/>
        <a:p>
          <a:endParaRPr lang="en-US"/>
        </a:p>
      </dgm:t>
    </dgm:pt>
    <dgm:pt modelId="{80804C8D-016D-4FE9-AE4F-7411B2948382}" type="sibTrans" cxnId="{863BCE33-8A0A-401A-AD65-46EF174720B6}">
      <dgm:prSet/>
      <dgm:spPr/>
      <dgm:t>
        <a:bodyPr/>
        <a:lstStyle/>
        <a:p>
          <a:endParaRPr lang="en-US"/>
        </a:p>
      </dgm:t>
    </dgm:pt>
    <dgm:pt modelId="{8266F37F-F575-4D32-A6D7-F7D755675091}">
      <dgm:prSet/>
      <dgm:spPr/>
      <dgm:t>
        <a:bodyPr/>
        <a:lstStyle/>
        <a:p>
          <a:pPr>
            <a:defRPr cap="all"/>
          </a:pPr>
          <a:r>
            <a:rPr lang="en-US"/>
            <a:t>Breakdowns by structure type, bedroom count, tenure, housing value, and age.</a:t>
          </a:r>
        </a:p>
      </dgm:t>
    </dgm:pt>
    <dgm:pt modelId="{E3E12AF8-BA80-4184-B0D1-39EAAF485CA8}" type="parTrans" cxnId="{71052A71-694E-4C06-90F8-33463B5E8981}">
      <dgm:prSet/>
      <dgm:spPr/>
      <dgm:t>
        <a:bodyPr/>
        <a:lstStyle/>
        <a:p>
          <a:endParaRPr lang="en-US"/>
        </a:p>
      </dgm:t>
    </dgm:pt>
    <dgm:pt modelId="{3ED87AE8-9188-424C-95E1-56660AD19F35}" type="sibTrans" cxnId="{71052A71-694E-4C06-90F8-33463B5E8981}">
      <dgm:prSet/>
      <dgm:spPr/>
      <dgm:t>
        <a:bodyPr/>
        <a:lstStyle/>
        <a:p>
          <a:endParaRPr lang="en-US"/>
        </a:p>
      </dgm:t>
    </dgm:pt>
    <dgm:pt modelId="{F72F8FFA-6F8C-433B-9EB9-160AA84FFB7B}">
      <dgm:prSet/>
      <dgm:spPr/>
      <dgm:t>
        <a:bodyPr/>
        <a:lstStyle/>
        <a:p>
          <a:pPr>
            <a:defRPr cap="all"/>
          </a:pPr>
          <a:r>
            <a:rPr lang="en-US"/>
            <a:t>E.g., 4-bedroom detached home = 3.3 people, 0.9 school-age children.</a:t>
          </a:r>
        </a:p>
      </dgm:t>
    </dgm:pt>
    <dgm:pt modelId="{DE2DFF50-D597-488D-AD1A-D0007A8527CC}" type="parTrans" cxnId="{3A738417-0C42-4EFD-AA2E-9BC5888F5C79}">
      <dgm:prSet/>
      <dgm:spPr/>
      <dgm:t>
        <a:bodyPr/>
        <a:lstStyle/>
        <a:p>
          <a:endParaRPr lang="en-US"/>
        </a:p>
      </dgm:t>
    </dgm:pt>
    <dgm:pt modelId="{48F7B43A-3669-4C0E-921F-4ED112FE217A}" type="sibTrans" cxnId="{3A738417-0C42-4EFD-AA2E-9BC5888F5C79}">
      <dgm:prSet/>
      <dgm:spPr/>
      <dgm:t>
        <a:bodyPr/>
        <a:lstStyle/>
        <a:p>
          <a:endParaRPr lang="en-US"/>
        </a:p>
      </dgm:t>
    </dgm:pt>
    <dgm:pt modelId="{1922825E-A987-4253-ABD0-5CB57B721806}" type="pres">
      <dgm:prSet presAssocID="{77C0A754-8D96-4EF2-BD3A-52B92A3EC42A}" presName="root" presStyleCnt="0">
        <dgm:presLayoutVars>
          <dgm:dir/>
          <dgm:resizeHandles val="exact"/>
        </dgm:presLayoutVars>
      </dgm:prSet>
      <dgm:spPr/>
    </dgm:pt>
    <dgm:pt modelId="{A3B0A884-32E7-4208-8EFB-65C660615E11}" type="pres">
      <dgm:prSet presAssocID="{DFB856E3-CA02-4D4A-8770-2A6C0D27732B}" presName="compNode" presStyleCnt="0"/>
      <dgm:spPr/>
    </dgm:pt>
    <dgm:pt modelId="{5073A121-5CE3-488A-A5E1-E37F3910626A}" type="pres">
      <dgm:prSet presAssocID="{DFB856E3-CA02-4D4A-8770-2A6C0D27732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CA930C4-7264-4DFB-9F69-D62E5E7A3825}" type="pres">
      <dgm:prSet presAssocID="{DFB856E3-CA02-4D4A-8770-2A6C0D2773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46D53337-C5A3-45A6-8EE8-2AD8A04237DF}" type="pres">
      <dgm:prSet presAssocID="{DFB856E3-CA02-4D4A-8770-2A6C0D27732B}" presName="spaceRect" presStyleCnt="0"/>
      <dgm:spPr/>
    </dgm:pt>
    <dgm:pt modelId="{529959C8-0112-4B11-B131-9E91AC87ABEF}" type="pres">
      <dgm:prSet presAssocID="{DFB856E3-CA02-4D4A-8770-2A6C0D27732B}" presName="textRect" presStyleLbl="revTx" presStyleIdx="0" presStyleCnt="4">
        <dgm:presLayoutVars>
          <dgm:chMax val="1"/>
          <dgm:chPref val="1"/>
        </dgm:presLayoutVars>
      </dgm:prSet>
      <dgm:spPr/>
    </dgm:pt>
    <dgm:pt modelId="{B5780084-25DE-450C-BEEF-D8A16B2F410E}" type="pres">
      <dgm:prSet presAssocID="{8FD3F416-54B5-4BAF-A811-96A5721D69B7}" presName="sibTrans" presStyleCnt="0"/>
      <dgm:spPr/>
    </dgm:pt>
    <dgm:pt modelId="{ECE6A0AB-2422-4F6F-A0B1-B674DCCA4E3B}" type="pres">
      <dgm:prSet presAssocID="{AB6C5C15-81C7-4235-860B-6B0823DA0F1F}" presName="compNode" presStyleCnt="0"/>
      <dgm:spPr/>
    </dgm:pt>
    <dgm:pt modelId="{618923F0-13FD-4E64-9CC8-38E23216BE27}" type="pres">
      <dgm:prSet presAssocID="{AB6C5C15-81C7-4235-860B-6B0823DA0F1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B3ABEDE-AD34-4A8B-839D-9C542CAFFB09}" type="pres">
      <dgm:prSet presAssocID="{AB6C5C15-81C7-4235-860B-6B0823DA0F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B952E9B-33D8-4CFB-9314-6EBE321B7908}" type="pres">
      <dgm:prSet presAssocID="{AB6C5C15-81C7-4235-860B-6B0823DA0F1F}" presName="spaceRect" presStyleCnt="0"/>
      <dgm:spPr/>
    </dgm:pt>
    <dgm:pt modelId="{6061189C-9749-46CF-9B45-870D0694118F}" type="pres">
      <dgm:prSet presAssocID="{AB6C5C15-81C7-4235-860B-6B0823DA0F1F}" presName="textRect" presStyleLbl="revTx" presStyleIdx="1" presStyleCnt="4">
        <dgm:presLayoutVars>
          <dgm:chMax val="1"/>
          <dgm:chPref val="1"/>
        </dgm:presLayoutVars>
      </dgm:prSet>
      <dgm:spPr/>
    </dgm:pt>
    <dgm:pt modelId="{9F04FC6F-D566-4E7B-B9EF-2568D1F06280}" type="pres">
      <dgm:prSet presAssocID="{80804C8D-016D-4FE9-AE4F-7411B2948382}" presName="sibTrans" presStyleCnt="0"/>
      <dgm:spPr/>
    </dgm:pt>
    <dgm:pt modelId="{2D2D3B86-8F97-4C90-B013-6004BAE80F5F}" type="pres">
      <dgm:prSet presAssocID="{8266F37F-F575-4D32-A6D7-F7D755675091}" presName="compNode" presStyleCnt="0"/>
      <dgm:spPr/>
    </dgm:pt>
    <dgm:pt modelId="{093F4034-E9D9-45DB-9985-84A1A033F89F}" type="pres">
      <dgm:prSet presAssocID="{8266F37F-F575-4D32-A6D7-F7D75567509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279416B-6F71-496F-B445-70E7FE135369}" type="pres">
      <dgm:prSet presAssocID="{8266F37F-F575-4D32-A6D7-F7D7556750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4C9C7458-402D-4309-B0A1-6EAF65E0C455}" type="pres">
      <dgm:prSet presAssocID="{8266F37F-F575-4D32-A6D7-F7D755675091}" presName="spaceRect" presStyleCnt="0"/>
      <dgm:spPr/>
    </dgm:pt>
    <dgm:pt modelId="{1C8035E1-4C15-4B7F-8A39-120E7F3C21B4}" type="pres">
      <dgm:prSet presAssocID="{8266F37F-F575-4D32-A6D7-F7D755675091}" presName="textRect" presStyleLbl="revTx" presStyleIdx="2" presStyleCnt="4">
        <dgm:presLayoutVars>
          <dgm:chMax val="1"/>
          <dgm:chPref val="1"/>
        </dgm:presLayoutVars>
      </dgm:prSet>
      <dgm:spPr/>
    </dgm:pt>
    <dgm:pt modelId="{014D5375-52B7-44EB-B432-D2E324C38556}" type="pres">
      <dgm:prSet presAssocID="{3ED87AE8-9188-424C-95E1-56660AD19F35}" presName="sibTrans" presStyleCnt="0"/>
      <dgm:spPr/>
    </dgm:pt>
    <dgm:pt modelId="{8FB4B02D-DDA2-4D61-B15E-A2CE3442395A}" type="pres">
      <dgm:prSet presAssocID="{F72F8FFA-6F8C-433B-9EB9-160AA84FFB7B}" presName="compNode" presStyleCnt="0"/>
      <dgm:spPr/>
    </dgm:pt>
    <dgm:pt modelId="{43FFC7F6-B07A-4F54-A846-7166B3EE1D0C}" type="pres">
      <dgm:prSet presAssocID="{F72F8FFA-6F8C-433B-9EB9-160AA84FFB7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ADF22A6-B096-4FAC-B9F9-73ADFA4223F0}" type="pres">
      <dgm:prSet presAssocID="{F72F8FFA-6F8C-433B-9EB9-160AA84FFB7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1B48B762-14AD-45A8-80CF-34BD6E4C3C20}" type="pres">
      <dgm:prSet presAssocID="{F72F8FFA-6F8C-433B-9EB9-160AA84FFB7B}" presName="spaceRect" presStyleCnt="0"/>
      <dgm:spPr/>
    </dgm:pt>
    <dgm:pt modelId="{FA09C2AF-E5D7-44A9-90C4-301903DED831}" type="pres">
      <dgm:prSet presAssocID="{F72F8FFA-6F8C-433B-9EB9-160AA84FFB7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38F010-22D8-4450-85BC-BD8FF3B6B73E}" type="presOf" srcId="{F72F8FFA-6F8C-433B-9EB9-160AA84FFB7B}" destId="{FA09C2AF-E5D7-44A9-90C4-301903DED831}" srcOrd="0" destOrd="0" presId="urn:microsoft.com/office/officeart/2018/5/layout/IconLeafLabelList"/>
    <dgm:cxn modelId="{3A738417-0C42-4EFD-AA2E-9BC5888F5C79}" srcId="{77C0A754-8D96-4EF2-BD3A-52B92A3EC42A}" destId="{F72F8FFA-6F8C-433B-9EB9-160AA84FFB7B}" srcOrd="3" destOrd="0" parTransId="{DE2DFF50-D597-488D-AD1A-D0007A8527CC}" sibTransId="{48F7B43A-3669-4C0E-921F-4ED112FE217A}"/>
    <dgm:cxn modelId="{3AEF0121-19B6-4668-98A4-73EE8A71488C}" type="presOf" srcId="{AB6C5C15-81C7-4235-860B-6B0823DA0F1F}" destId="{6061189C-9749-46CF-9B45-870D0694118F}" srcOrd="0" destOrd="0" presId="urn:microsoft.com/office/officeart/2018/5/layout/IconLeafLabelList"/>
    <dgm:cxn modelId="{863BCE33-8A0A-401A-AD65-46EF174720B6}" srcId="{77C0A754-8D96-4EF2-BD3A-52B92A3EC42A}" destId="{AB6C5C15-81C7-4235-860B-6B0823DA0F1F}" srcOrd="1" destOrd="0" parTransId="{D2734CD5-4A1A-43A3-B895-BCAD760C43D7}" sibTransId="{80804C8D-016D-4FE9-AE4F-7411B2948382}"/>
    <dgm:cxn modelId="{71052A71-694E-4C06-90F8-33463B5E8981}" srcId="{77C0A754-8D96-4EF2-BD3A-52B92A3EC42A}" destId="{8266F37F-F575-4D32-A6D7-F7D755675091}" srcOrd="2" destOrd="0" parTransId="{E3E12AF8-BA80-4184-B0D1-39EAAF485CA8}" sibTransId="{3ED87AE8-9188-424C-95E1-56660AD19F35}"/>
    <dgm:cxn modelId="{28AF4D74-6A34-48FF-9D1C-87D8F1D3A0AE}" type="presOf" srcId="{77C0A754-8D96-4EF2-BD3A-52B92A3EC42A}" destId="{1922825E-A987-4253-ABD0-5CB57B721806}" srcOrd="0" destOrd="0" presId="urn:microsoft.com/office/officeart/2018/5/layout/IconLeafLabelList"/>
    <dgm:cxn modelId="{508CF68A-C633-4145-81C8-FC077F3292C5}" type="presOf" srcId="{DFB856E3-CA02-4D4A-8770-2A6C0D27732B}" destId="{529959C8-0112-4B11-B131-9E91AC87ABEF}" srcOrd="0" destOrd="0" presId="urn:microsoft.com/office/officeart/2018/5/layout/IconLeafLabelList"/>
    <dgm:cxn modelId="{AD81C7C1-A1EC-4E07-B314-2E1D76D96EA2}" type="presOf" srcId="{8266F37F-F575-4D32-A6D7-F7D755675091}" destId="{1C8035E1-4C15-4B7F-8A39-120E7F3C21B4}" srcOrd="0" destOrd="0" presId="urn:microsoft.com/office/officeart/2018/5/layout/IconLeafLabelList"/>
    <dgm:cxn modelId="{E23D87E9-6345-42D3-B6FB-3B31BB2CA7AE}" srcId="{77C0A754-8D96-4EF2-BD3A-52B92A3EC42A}" destId="{DFB856E3-CA02-4D4A-8770-2A6C0D27732B}" srcOrd="0" destOrd="0" parTransId="{BDE5EEAF-2E9F-4BD0-8CD7-D4A2FDF889C8}" sibTransId="{8FD3F416-54B5-4BAF-A811-96A5721D69B7}"/>
    <dgm:cxn modelId="{76D3BA9C-8F8C-4244-B3F9-21E66FA01307}" type="presParOf" srcId="{1922825E-A987-4253-ABD0-5CB57B721806}" destId="{A3B0A884-32E7-4208-8EFB-65C660615E11}" srcOrd="0" destOrd="0" presId="urn:microsoft.com/office/officeart/2018/5/layout/IconLeafLabelList"/>
    <dgm:cxn modelId="{77746F86-B6B8-45AD-99D9-6546A7D59FD1}" type="presParOf" srcId="{A3B0A884-32E7-4208-8EFB-65C660615E11}" destId="{5073A121-5CE3-488A-A5E1-E37F3910626A}" srcOrd="0" destOrd="0" presId="urn:microsoft.com/office/officeart/2018/5/layout/IconLeafLabelList"/>
    <dgm:cxn modelId="{D01D6662-1136-4ACB-BEDA-10E97D5C855F}" type="presParOf" srcId="{A3B0A884-32E7-4208-8EFB-65C660615E11}" destId="{8CA930C4-7264-4DFB-9F69-D62E5E7A3825}" srcOrd="1" destOrd="0" presId="urn:microsoft.com/office/officeart/2018/5/layout/IconLeafLabelList"/>
    <dgm:cxn modelId="{BB5DD6AA-FEF3-4C1E-9748-5778066D52FD}" type="presParOf" srcId="{A3B0A884-32E7-4208-8EFB-65C660615E11}" destId="{46D53337-C5A3-45A6-8EE8-2AD8A04237DF}" srcOrd="2" destOrd="0" presId="urn:microsoft.com/office/officeart/2018/5/layout/IconLeafLabelList"/>
    <dgm:cxn modelId="{E459E112-954E-4D44-8948-3ACF6D8FBAAD}" type="presParOf" srcId="{A3B0A884-32E7-4208-8EFB-65C660615E11}" destId="{529959C8-0112-4B11-B131-9E91AC87ABEF}" srcOrd="3" destOrd="0" presId="urn:microsoft.com/office/officeart/2018/5/layout/IconLeafLabelList"/>
    <dgm:cxn modelId="{87D9C62A-7362-4D72-AC66-731773623C11}" type="presParOf" srcId="{1922825E-A987-4253-ABD0-5CB57B721806}" destId="{B5780084-25DE-450C-BEEF-D8A16B2F410E}" srcOrd="1" destOrd="0" presId="urn:microsoft.com/office/officeart/2018/5/layout/IconLeafLabelList"/>
    <dgm:cxn modelId="{1C084D81-2FC4-47A8-9AE0-49E3E2BCCEF8}" type="presParOf" srcId="{1922825E-A987-4253-ABD0-5CB57B721806}" destId="{ECE6A0AB-2422-4F6F-A0B1-B674DCCA4E3B}" srcOrd="2" destOrd="0" presId="urn:microsoft.com/office/officeart/2018/5/layout/IconLeafLabelList"/>
    <dgm:cxn modelId="{7C605307-3500-4E92-9C5F-C391742FC068}" type="presParOf" srcId="{ECE6A0AB-2422-4F6F-A0B1-B674DCCA4E3B}" destId="{618923F0-13FD-4E64-9CC8-38E23216BE27}" srcOrd="0" destOrd="0" presId="urn:microsoft.com/office/officeart/2018/5/layout/IconLeafLabelList"/>
    <dgm:cxn modelId="{1CAFCC37-57AC-435A-B9FC-57A9B13FC1CD}" type="presParOf" srcId="{ECE6A0AB-2422-4F6F-A0B1-B674DCCA4E3B}" destId="{0B3ABEDE-AD34-4A8B-839D-9C542CAFFB09}" srcOrd="1" destOrd="0" presId="urn:microsoft.com/office/officeart/2018/5/layout/IconLeafLabelList"/>
    <dgm:cxn modelId="{FBF4B9AA-BA73-4661-BDC6-01B66B82A555}" type="presParOf" srcId="{ECE6A0AB-2422-4F6F-A0B1-B674DCCA4E3B}" destId="{8B952E9B-33D8-4CFB-9314-6EBE321B7908}" srcOrd="2" destOrd="0" presId="urn:microsoft.com/office/officeart/2018/5/layout/IconLeafLabelList"/>
    <dgm:cxn modelId="{40381813-A540-4C12-890F-9FD4A59FBC4D}" type="presParOf" srcId="{ECE6A0AB-2422-4F6F-A0B1-B674DCCA4E3B}" destId="{6061189C-9749-46CF-9B45-870D0694118F}" srcOrd="3" destOrd="0" presId="urn:microsoft.com/office/officeart/2018/5/layout/IconLeafLabelList"/>
    <dgm:cxn modelId="{24F6AA98-D5DD-40BA-BD1E-D955DFB30855}" type="presParOf" srcId="{1922825E-A987-4253-ABD0-5CB57B721806}" destId="{9F04FC6F-D566-4E7B-B9EF-2568D1F06280}" srcOrd="3" destOrd="0" presId="urn:microsoft.com/office/officeart/2018/5/layout/IconLeafLabelList"/>
    <dgm:cxn modelId="{D6112EC1-0032-4B39-A639-5394191E8146}" type="presParOf" srcId="{1922825E-A987-4253-ABD0-5CB57B721806}" destId="{2D2D3B86-8F97-4C90-B013-6004BAE80F5F}" srcOrd="4" destOrd="0" presId="urn:microsoft.com/office/officeart/2018/5/layout/IconLeafLabelList"/>
    <dgm:cxn modelId="{E1E336F0-E2F3-4F9E-8423-4D8D43B82CB7}" type="presParOf" srcId="{2D2D3B86-8F97-4C90-B013-6004BAE80F5F}" destId="{093F4034-E9D9-45DB-9985-84A1A033F89F}" srcOrd="0" destOrd="0" presId="urn:microsoft.com/office/officeart/2018/5/layout/IconLeafLabelList"/>
    <dgm:cxn modelId="{3F915F81-4628-4836-84BF-5B26CC7CC7DD}" type="presParOf" srcId="{2D2D3B86-8F97-4C90-B013-6004BAE80F5F}" destId="{9279416B-6F71-496F-B445-70E7FE135369}" srcOrd="1" destOrd="0" presId="urn:microsoft.com/office/officeart/2018/5/layout/IconLeafLabelList"/>
    <dgm:cxn modelId="{15C492FE-0E41-47F8-BF17-C3DBF5D096CF}" type="presParOf" srcId="{2D2D3B86-8F97-4C90-B013-6004BAE80F5F}" destId="{4C9C7458-402D-4309-B0A1-6EAF65E0C455}" srcOrd="2" destOrd="0" presId="urn:microsoft.com/office/officeart/2018/5/layout/IconLeafLabelList"/>
    <dgm:cxn modelId="{8E9B67CD-6247-428A-82E8-9E7CE124B0EE}" type="presParOf" srcId="{2D2D3B86-8F97-4C90-B013-6004BAE80F5F}" destId="{1C8035E1-4C15-4B7F-8A39-120E7F3C21B4}" srcOrd="3" destOrd="0" presId="urn:microsoft.com/office/officeart/2018/5/layout/IconLeafLabelList"/>
    <dgm:cxn modelId="{5C70B1BB-92E8-40B3-838F-180A0B2D9B90}" type="presParOf" srcId="{1922825E-A987-4253-ABD0-5CB57B721806}" destId="{014D5375-52B7-44EB-B432-D2E324C38556}" srcOrd="5" destOrd="0" presId="urn:microsoft.com/office/officeart/2018/5/layout/IconLeafLabelList"/>
    <dgm:cxn modelId="{07D9ECCD-FAEE-43EE-B937-4E3FEAF2D2BB}" type="presParOf" srcId="{1922825E-A987-4253-ABD0-5CB57B721806}" destId="{8FB4B02D-DDA2-4D61-B15E-A2CE3442395A}" srcOrd="6" destOrd="0" presId="urn:microsoft.com/office/officeart/2018/5/layout/IconLeafLabelList"/>
    <dgm:cxn modelId="{558C2D8A-E7A5-4539-A4F9-BE895458DADD}" type="presParOf" srcId="{8FB4B02D-DDA2-4D61-B15E-A2CE3442395A}" destId="{43FFC7F6-B07A-4F54-A846-7166B3EE1D0C}" srcOrd="0" destOrd="0" presId="urn:microsoft.com/office/officeart/2018/5/layout/IconLeafLabelList"/>
    <dgm:cxn modelId="{19E04B11-A858-42C2-BB62-93707C580D42}" type="presParOf" srcId="{8FB4B02D-DDA2-4D61-B15E-A2CE3442395A}" destId="{4ADF22A6-B096-4FAC-B9F9-73ADFA4223F0}" srcOrd="1" destOrd="0" presId="urn:microsoft.com/office/officeart/2018/5/layout/IconLeafLabelList"/>
    <dgm:cxn modelId="{D0383FAE-F002-48F8-919B-E013968BB29C}" type="presParOf" srcId="{8FB4B02D-DDA2-4D61-B15E-A2CE3442395A}" destId="{1B48B762-14AD-45A8-80CF-34BD6E4C3C20}" srcOrd="2" destOrd="0" presId="urn:microsoft.com/office/officeart/2018/5/layout/IconLeafLabelList"/>
    <dgm:cxn modelId="{E5F82A89-660E-409F-9E0F-D68699964CEF}" type="presParOf" srcId="{8FB4B02D-DDA2-4D61-B15E-A2CE3442395A}" destId="{FA09C2AF-E5D7-44A9-90C4-301903DED83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B79403-75C5-47B0-93B9-BF3C6739472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71ACC8-E446-4863-9A9A-6D2000F648F2}">
      <dgm:prSet/>
      <dgm:spPr/>
      <dgm:t>
        <a:bodyPr/>
        <a:lstStyle/>
        <a:p>
          <a:r>
            <a:rPr lang="en-US" dirty="0"/>
            <a:t>1. Fiscal Impact Analysis (FIA): Estimate municipal/school costs and revenues.</a:t>
          </a:r>
        </a:p>
      </dgm:t>
    </dgm:pt>
    <dgm:pt modelId="{286E6190-D4B3-40C0-A94F-282562FECCDF}" type="parTrans" cxnId="{B5036626-1AE9-4000-B78C-CFD1131DCA87}">
      <dgm:prSet/>
      <dgm:spPr/>
      <dgm:t>
        <a:bodyPr/>
        <a:lstStyle/>
        <a:p>
          <a:endParaRPr lang="en-US"/>
        </a:p>
      </dgm:t>
    </dgm:pt>
    <dgm:pt modelId="{6B4D6B7A-7EF5-4CBF-BF42-F23B98D71048}" type="sibTrans" cxnId="{B5036626-1AE9-4000-B78C-CFD1131DCA87}">
      <dgm:prSet/>
      <dgm:spPr/>
      <dgm:t>
        <a:bodyPr/>
        <a:lstStyle/>
        <a:p>
          <a:endParaRPr lang="en-US"/>
        </a:p>
      </dgm:t>
    </dgm:pt>
    <dgm:pt modelId="{7A250F64-B0F6-4249-AE16-283160C77355}">
      <dgm:prSet/>
      <dgm:spPr/>
      <dgm:t>
        <a:bodyPr/>
        <a:lstStyle/>
        <a:p>
          <a:r>
            <a:rPr lang="en-US"/>
            <a:t>2. Impact Fees: Allocate proportional infrastructure costs (e.g., new school capacity).</a:t>
          </a:r>
        </a:p>
      </dgm:t>
    </dgm:pt>
    <dgm:pt modelId="{B8A34EA5-E843-4A82-950A-6EC8B4EA639F}" type="parTrans" cxnId="{C441FBCC-03A4-4BFC-8E01-AAC723804BC3}">
      <dgm:prSet/>
      <dgm:spPr/>
      <dgm:t>
        <a:bodyPr/>
        <a:lstStyle/>
        <a:p>
          <a:endParaRPr lang="en-US"/>
        </a:p>
      </dgm:t>
    </dgm:pt>
    <dgm:pt modelId="{F8BC167F-2E8C-4D61-BF08-970394A47116}" type="sibTrans" cxnId="{C441FBCC-03A4-4BFC-8E01-AAC723804BC3}">
      <dgm:prSet/>
      <dgm:spPr/>
      <dgm:t>
        <a:bodyPr/>
        <a:lstStyle/>
        <a:p>
          <a:endParaRPr lang="en-US"/>
        </a:p>
      </dgm:t>
    </dgm:pt>
    <dgm:pt modelId="{DC06C9CA-7A1A-48A3-AD80-638C2F5AC303}">
      <dgm:prSet/>
      <dgm:spPr/>
      <dgm:t>
        <a:bodyPr/>
        <a:lstStyle/>
        <a:p>
          <a:r>
            <a:rPr lang="en-US"/>
            <a:t>3. School Enrollment Projections: Forecast children from new residential development.</a:t>
          </a:r>
        </a:p>
      </dgm:t>
    </dgm:pt>
    <dgm:pt modelId="{561490CD-46D6-483D-8CEB-3AC5EB4B06EF}" type="parTrans" cxnId="{89730A7C-12E6-4EF7-BD16-924AB9363DB7}">
      <dgm:prSet/>
      <dgm:spPr/>
      <dgm:t>
        <a:bodyPr/>
        <a:lstStyle/>
        <a:p>
          <a:endParaRPr lang="en-US"/>
        </a:p>
      </dgm:t>
    </dgm:pt>
    <dgm:pt modelId="{CD98BBFA-3E83-4466-87A0-45A5F15CED9A}" type="sibTrans" cxnId="{89730A7C-12E6-4EF7-BD16-924AB9363DB7}">
      <dgm:prSet/>
      <dgm:spPr/>
      <dgm:t>
        <a:bodyPr/>
        <a:lstStyle/>
        <a:p>
          <a:endParaRPr lang="en-US"/>
        </a:p>
      </dgm:t>
    </dgm:pt>
    <dgm:pt modelId="{02ED25FF-FFE5-432F-B6BC-B581A5DA48AB}">
      <dgm:prSet/>
      <dgm:spPr/>
      <dgm:t>
        <a:bodyPr/>
        <a:lstStyle/>
        <a:p>
          <a:r>
            <a:rPr lang="en-US"/>
            <a:t>4. Public Staffing Analysis: Assess staffing needs (e.g., teachers per pupil).</a:t>
          </a:r>
        </a:p>
      </dgm:t>
    </dgm:pt>
    <dgm:pt modelId="{1995753C-6F7B-44F5-90C1-0C21CAB90F19}" type="parTrans" cxnId="{2BD8B888-BF0B-49B8-892D-16228F3BE800}">
      <dgm:prSet/>
      <dgm:spPr/>
      <dgm:t>
        <a:bodyPr/>
        <a:lstStyle/>
        <a:p>
          <a:endParaRPr lang="en-US"/>
        </a:p>
      </dgm:t>
    </dgm:pt>
    <dgm:pt modelId="{EEEFE74C-FB8A-4333-8296-AC40E18BC9D4}" type="sibTrans" cxnId="{2BD8B888-BF0B-49B8-892D-16228F3BE800}">
      <dgm:prSet/>
      <dgm:spPr/>
      <dgm:t>
        <a:bodyPr/>
        <a:lstStyle/>
        <a:p>
          <a:endParaRPr lang="en-US"/>
        </a:p>
      </dgm:t>
    </dgm:pt>
    <dgm:pt modelId="{6C861C3B-9075-4841-9405-C1B0486E5E57}">
      <dgm:prSet/>
      <dgm:spPr/>
      <dgm:t>
        <a:bodyPr/>
        <a:lstStyle/>
        <a:p>
          <a:r>
            <a:rPr lang="en-US"/>
            <a:t>5. Age-Specific Needs: Understand demand for youth/senior services.</a:t>
          </a:r>
        </a:p>
      </dgm:t>
    </dgm:pt>
    <dgm:pt modelId="{C154E07E-C6D2-44BC-B767-734EB179B905}" type="parTrans" cxnId="{8E31F853-3532-42D1-9EFD-5CD854F7CB80}">
      <dgm:prSet/>
      <dgm:spPr/>
      <dgm:t>
        <a:bodyPr/>
        <a:lstStyle/>
        <a:p>
          <a:endParaRPr lang="en-US"/>
        </a:p>
      </dgm:t>
    </dgm:pt>
    <dgm:pt modelId="{596B2587-F6E1-4C2B-A062-BBAE602509A2}" type="sibTrans" cxnId="{8E31F853-3532-42D1-9EFD-5CD854F7CB80}">
      <dgm:prSet/>
      <dgm:spPr/>
      <dgm:t>
        <a:bodyPr/>
        <a:lstStyle/>
        <a:p>
          <a:endParaRPr lang="en-US"/>
        </a:p>
      </dgm:t>
    </dgm:pt>
    <dgm:pt modelId="{FB360366-AA5A-4A35-8546-CE665AF0566A}">
      <dgm:prSet/>
      <dgm:spPr/>
      <dgm:t>
        <a:bodyPr/>
        <a:lstStyle/>
        <a:p>
          <a:r>
            <a:rPr lang="en-US"/>
            <a:t>6. Market Studies: Evaluate potential buyers/renters and household profiles.</a:t>
          </a:r>
        </a:p>
      </dgm:t>
    </dgm:pt>
    <dgm:pt modelId="{031AE9D1-7884-45FC-B29E-18B279D15194}" type="parTrans" cxnId="{5A32EDE7-DB2E-4C8E-B4C1-32AE956CC6F0}">
      <dgm:prSet/>
      <dgm:spPr/>
      <dgm:t>
        <a:bodyPr/>
        <a:lstStyle/>
        <a:p>
          <a:endParaRPr lang="en-US"/>
        </a:p>
      </dgm:t>
    </dgm:pt>
    <dgm:pt modelId="{4BD891F3-64EF-47E6-AC62-330B28869E0E}" type="sibTrans" cxnId="{5A32EDE7-DB2E-4C8E-B4C1-32AE956CC6F0}">
      <dgm:prSet/>
      <dgm:spPr/>
      <dgm:t>
        <a:bodyPr/>
        <a:lstStyle/>
        <a:p>
          <a:endParaRPr lang="en-US"/>
        </a:p>
      </dgm:t>
    </dgm:pt>
    <dgm:pt modelId="{511A4BB0-538C-4FCE-B7DD-5489B080F50B}">
      <dgm:prSet/>
      <dgm:spPr/>
      <dgm:t>
        <a:bodyPr/>
        <a:lstStyle/>
        <a:p>
          <a:r>
            <a:rPr lang="en-US"/>
            <a:t>7. Public Policy: Analyze fiscal impact of policies (e.g., climate-related buyouts).</a:t>
          </a:r>
        </a:p>
      </dgm:t>
    </dgm:pt>
    <dgm:pt modelId="{8784FB23-2894-4BD5-8C1C-78ECD9869677}" type="parTrans" cxnId="{3DF8268F-8EF9-4BB8-BF84-82F0B28091E4}">
      <dgm:prSet/>
      <dgm:spPr/>
      <dgm:t>
        <a:bodyPr/>
        <a:lstStyle/>
        <a:p>
          <a:endParaRPr lang="en-US"/>
        </a:p>
      </dgm:t>
    </dgm:pt>
    <dgm:pt modelId="{A7F896A6-CF1B-4287-8E95-C7F01C9AB700}" type="sibTrans" cxnId="{3DF8268F-8EF9-4BB8-BF84-82F0B28091E4}">
      <dgm:prSet/>
      <dgm:spPr/>
      <dgm:t>
        <a:bodyPr/>
        <a:lstStyle/>
        <a:p>
          <a:endParaRPr lang="en-US"/>
        </a:p>
      </dgm:t>
    </dgm:pt>
    <dgm:pt modelId="{93636DCC-7BE0-4FEC-868B-FA21EABDF9CE}">
      <dgm:prSet/>
      <dgm:spPr/>
      <dgm:t>
        <a:bodyPr/>
        <a:lstStyle/>
        <a:p>
          <a:r>
            <a:rPr lang="en-US" dirty="0"/>
            <a:t>8. Energy Demand Forecasting: Estimate utility needs by household density and structure type. </a:t>
          </a:r>
        </a:p>
      </dgm:t>
    </dgm:pt>
    <dgm:pt modelId="{C35D87A1-8880-4739-8087-A5DD6D2DA23F}" type="parTrans" cxnId="{F6ACF15C-32B6-404D-A30B-DFF588FDB406}">
      <dgm:prSet/>
      <dgm:spPr/>
      <dgm:t>
        <a:bodyPr/>
        <a:lstStyle/>
        <a:p>
          <a:endParaRPr lang="en-US"/>
        </a:p>
      </dgm:t>
    </dgm:pt>
    <dgm:pt modelId="{E3AACAEA-9636-407A-A698-55C617215632}" type="sibTrans" cxnId="{F6ACF15C-32B6-404D-A30B-DFF588FDB406}">
      <dgm:prSet/>
      <dgm:spPr/>
      <dgm:t>
        <a:bodyPr/>
        <a:lstStyle/>
        <a:p>
          <a:endParaRPr lang="en-US"/>
        </a:p>
      </dgm:t>
    </dgm:pt>
    <dgm:pt modelId="{B22046D1-B8C5-4C89-9C23-B1E387B2E7CC}" type="pres">
      <dgm:prSet presAssocID="{90B79403-75C5-47B0-93B9-BF3C67394729}" presName="diagram" presStyleCnt="0">
        <dgm:presLayoutVars>
          <dgm:dir/>
          <dgm:resizeHandles val="exact"/>
        </dgm:presLayoutVars>
      </dgm:prSet>
      <dgm:spPr/>
    </dgm:pt>
    <dgm:pt modelId="{AEA94A56-C1DC-4C75-A09C-DA1BBBAD58BD}" type="pres">
      <dgm:prSet presAssocID="{5971ACC8-E446-4863-9A9A-6D2000F648F2}" presName="node" presStyleLbl="node1" presStyleIdx="0" presStyleCnt="8">
        <dgm:presLayoutVars>
          <dgm:bulletEnabled val="1"/>
        </dgm:presLayoutVars>
      </dgm:prSet>
      <dgm:spPr/>
    </dgm:pt>
    <dgm:pt modelId="{C0858D38-47E4-4784-AD11-1897701E51AA}" type="pres">
      <dgm:prSet presAssocID="{6B4D6B7A-7EF5-4CBF-BF42-F23B98D71048}" presName="sibTrans" presStyleCnt="0"/>
      <dgm:spPr/>
    </dgm:pt>
    <dgm:pt modelId="{45AE4D87-8075-4735-87A6-68268B6E9558}" type="pres">
      <dgm:prSet presAssocID="{7A250F64-B0F6-4249-AE16-283160C77355}" presName="node" presStyleLbl="node1" presStyleIdx="1" presStyleCnt="8">
        <dgm:presLayoutVars>
          <dgm:bulletEnabled val="1"/>
        </dgm:presLayoutVars>
      </dgm:prSet>
      <dgm:spPr/>
    </dgm:pt>
    <dgm:pt modelId="{CFB80A6D-EC19-4CB3-83CB-4BEDA68CB430}" type="pres">
      <dgm:prSet presAssocID="{F8BC167F-2E8C-4D61-BF08-970394A47116}" presName="sibTrans" presStyleCnt="0"/>
      <dgm:spPr/>
    </dgm:pt>
    <dgm:pt modelId="{B5D152F4-418D-4125-8760-B204EF6E7194}" type="pres">
      <dgm:prSet presAssocID="{DC06C9CA-7A1A-48A3-AD80-638C2F5AC303}" presName="node" presStyleLbl="node1" presStyleIdx="2" presStyleCnt="8">
        <dgm:presLayoutVars>
          <dgm:bulletEnabled val="1"/>
        </dgm:presLayoutVars>
      </dgm:prSet>
      <dgm:spPr/>
    </dgm:pt>
    <dgm:pt modelId="{EC02E40F-5CCA-4F82-936F-AE72E3BBF634}" type="pres">
      <dgm:prSet presAssocID="{CD98BBFA-3E83-4466-87A0-45A5F15CED9A}" presName="sibTrans" presStyleCnt="0"/>
      <dgm:spPr/>
    </dgm:pt>
    <dgm:pt modelId="{552D6B31-892A-49AB-AFFB-26AFC2471BE2}" type="pres">
      <dgm:prSet presAssocID="{02ED25FF-FFE5-432F-B6BC-B581A5DA48AB}" presName="node" presStyleLbl="node1" presStyleIdx="3" presStyleCnt="8">
        <dgm:presLayoutVars>
          <dgm:bulletEnabled val="1"/>
        </dgm:presLayoutVars>
      </dgm:prSet>
      <dgm:spPr/>
    </dgm:pt>
    <dgm:pt modelId="{8C58D675-ADB5-4077-AB4E-11133FF98AA5}" type="pres">
      <dgm:prSet presAssocID="{EEEFE74C-FB8A-4333-8296-AC40E18BC9D4}" presName="sibTrans" presStyleCnt="0"/>
      <dgm:spPr/>
    </dgm:pt>
    <dgm:pt modelId="{5A737AAE-CC26-489C-9073-A0BA94010191}" type="pres">
      <dgm:prSet presAssocID="{6C861C3B-9075-4841-9405-C1B0486E5E57}" presName="node" presStyleLbl="node1" presStyleIdx="4" presStyleCnt="8">
        <dgm:presLayoutVars>
          <dgm:bulletEnabled val="1"/>
        </dgm:presLayoutVars>
      </dgm:prSet>
      <dgm:spPr/>
    </dgm:pt>
    <dgm:pt modelId="{E82CC592-7960-458F-9DA6-D4C68ED7DB3A}" type="pres">
      <dgm:prSet presAssocID="{596B2587-F6E1-4C2B-A062-BBAE602509A2}" presName="sibTrans" presStyleCnt="0"/>
      <dgm:spPr/>
    </dgm:pt>
    <dgm:pt modelId="{3F1E0B7F-9E7F-48EC-B3B4-A1A0CAA109ED}" type="pres">
      <dgm:prSet presAssocID="{FB360366-AA5A-4A35-8546-CE665AF0566A}" presName="node" presStyleLbl="node1" presStyleIdx="5" presStyleCnt="8">
        <dgm:presLayoutVars>
          <dgm:bulletEnabled val="1"/>
        </dgm:presLayoutVars>
      </dgm:prSet>
      <dgm:spPr/>
    </dgm:pt>
    <dgm:pt modelId="{83300A12-6A12-4B54-B1DE-01BE7A28257D}" type="pres">
      <dgm:prSet presAssocID="{4BD891F3-64EF-47E6-AC62-330B28869E0E}" presName="sibTrans" presStyleCnt="0"/>
      <dgm:spPr/>
    </dgm:pt>
    <dgm:pt modelId="{55C58974-42E4-45D8-8561-DFC0986066E0}" type="pres">
      <dgm:prSet presAssocID="{511A4BB0-538C-4FCE-B7DD-5489B080F50B}" presName="node" presStyleLbl="node1" presStyleIdx="6" presStyleCnt="8">
        <dgm:presLayoutVars>
          <dgm:bulletEnabled val="1"/>
        </dgm:presLayoutVars>
      </dgm:prSet>
      <dgm:spPr/>
    </dgm:pt>
    <dgm:pt modelId="{9A987451-287A-4E5E-AFC6-649C174D018C}" type="pres">
      <dgm:prSet presAssocID="{A7F896A6-CF1B-4287-8E95-C7F01C9AB700}" presName="sibTrans" presStyleCnt="0"/>
      <dgm:spPr/>
    </dgm:pt>
    <dgm:pt modelId="{8493149F-3DFA-4A66-AFB2-0F6765CF5D69}" type="pres">
      <dgm:prSet presAssocID="{93636DCC-7BE0-4FEC-868B-FA21EABDF9CE}" presName="node" presStyleLbl="node1" presStyleIdx="7" presStyleCnt="8">
        <dgm:presLayoutVars>
          <dgm:bulletEnabled val="1"/>
        </dgm:presLayoutVars>
      </dgm:prSet>
      <dgm:spPr/>
    </dgm:pt>
  </dgm:ptLst>
  <dgm:cxnLst>
    <dgm:cxn modelId="{B5036626-1AE9-4000-B78C-CFD1131DCA87}" srcId="{90B79403-75C5-47B0-93B9-BF3C67394729}" destId="{5971ACC8-E446-4863-9A9A-6D2000F648F2}" srcOrd="0" destOrd="0" parTransId="{286E6190-D4B3-40C0-A94F-282562FECCDF}" sibTransId="{6B4D6B7A-7EF5-4CBF-BF42-F23B98D71048}"/>
    <dgm:cxn modelId="{F6ACF15C-32B6-404D-A30B-DFF588FDB406}" srcId="{90B79403-75C5-47B0-93B9-BF3C67394729}" destId="{93636DCC-7BE0-4FEC-868B-FA21EABDF9CE}" srcOrd="7" destOrd="0" parTransId="{C35D87A1-8880-4739-8087-A5DD6D2DA23F}" sibTransId="{E3AACAEA-9636-407A-A698-55C617215632}"/>
    <dgm:cxn modelId="{0DEAFD43-CDF2-4BC4-AABB-A600943A7211}" type="presOf" srcId="{93636DCC-7BE0-4FEC-868B-FA21EABDF9CE}" destId="{8493149F-3DFA-4A66-AFB2-0F6765CF5D69}" srcOrd="0" destOrd="0" presId="urn:microsoft.com/office/officeart/2005/8/layout/default"/>
    <dgm:cxn modelId="{A05A9B4B-670A-4987-B5E5-1EBF687A3EDC}" type="presOf" srcId="{511A4BB0-538C-4FCE-B7DD-5489B080F50B}" destId="{55C58974-42E4-45D8-8561-DFC0986066E0}" srcOrd="0" destOrd="0" presId="urn:microsoft.com/office/officeart/2005/8/layout/default"/>
    <dgm:cxn modelId="{3E099971-93F4-4FE9-A513-6BCCD51F4CF4}" type="presOf" srcId="{6C861C3B-9075-4841-9405-C1B0486E5E57}" destId="{5A737AAE-CC26-489C-9073-A0BA94010191}" srcOrd="0" destOrd="0" presId="urn:microsoft.com/office/officeart/2005/8/layout/default"/>
    <dgm:cxn modelId="{EC12A773-0E6F-4372-81F6-1E92CC4D9188}" type="presOf" srcId="{02ED25FF-FFE5-432F-B6BC-B581A5DA48AB}" destId="{552D6B31-892A-49AB-AFFB-26AFC2471BE2}" srcOrd="0" destOrd="0" presId="urn:microsoft.com/office/officeart/2005/8/layout/default"/>
    <dgm:cxn modelId="{8E31F853-3532-42D1-9EFD-5CD854F7CB80}" srcId="{90B79403-75C5-47B0-93B9-BF3C67394729}" destId="{6C861C3B-9075-4841-9405-C1B0486E5E57}" srcOrd="4" destOrd="0" parTransId="{C154E07E-C6D2-44BC-B767-734EB179B905}" sibTransId="{596B2587-F6E1-4C2B-A062-BBAE602509A2}"/>
    <dgm:cxn modelId="{CE4C1859-8239-4DD8-B6C4-E8D0A1C831FF}" type="presOf" srcId="{5971ACC8-E446-4863-9A9A-6D2000F648F2}" destId="{AEA94A56-C1DC-4C75-A09C-DA1BBBAD58BD}" srcOrd="0" destOrd="0" presId="urn:microsoft.com/office/officeart/2005/8/layout/default"/>
    <dgm:cxn modelId="{86D6F97B-BB5D-4A45-A946-F7C6E3EAC602}" type="presOf" srcId="{FB360366-AA5A-4A35-8546-CE665AF0566A}" destId="{3F1E0B7F-9E7F-48EC-B3B4-A1A0CAA109ED}" srcOrd="0" destOrd="0" presId="urn:microsoft.com/office/officeart/2005/8/layout/default"/>
    <dgm:cxn modelId="{89730A7C-12E6-4EF7-BD16-924AB9363DB7}" srcId="{90B79403-75C5-47B0-93B9-BF3C67394729}" destId="{DC06C9CA-7A1A-48A3-AD80-638C2F5AC303}" srcOrd="2" destOrd="0" parTransId="{561490CD-46D6-483D-8CEB-3AC5EB4B06EF}" sibTransId="{CD98BBFA-3E83-4466-87A0-45A5F15CED9A}"/>
    <dgm:cxn modelId="{70E7EA86-C604-4F25-BA27-E0B39E26CB22}" type="presOf" srcId="{90B79403-75C5-47B0-93B9-BF3C67394729}" destId="{B22046D1-B8C5-4C89-9C23-B1E387B2E7CC}" srcOrd="0" destOrd="0" presId="urn:microsoft.com/office/officeart/2005/8/layout/default"/>
    <dgm:cxn modelId="{2BD8B888-BF0B-49B8-892D-16228F3BE800}" srcId="{90B79403-75C5-47B0-93B9-BF3C67394729}" destId="{02ED25FF-FFE5-432F-B6BC-B581A5DA48AB}" srcOrd="3" destOrd="0" parTransId="{1995753C-6F7B-44F5-90C1-0C21CAB90F19}" sibTransId="{EEEFE74C-FB8A-4333-8296-AC40E18BC9D4}"/>
    <dgm:cxn modelId="{3DF8268F-8EF9-4BB8-BF84-82F0B28091E4}" srcId="{90B79403-75C5-47B0-93B9-BF3C67394729}" destId="{511A4BB0-538C-4FCE-B7DD-5489B080F50B}" srcOrd="6" destOrd="0" parTransId="{8784FB23-2894-4BD5-8C1C-78ECD9869677}" sibTransId="{A7F896A6-CF1B-4287-8E95-C7F01C9AB700}"/>
    <dgm:cxn modelId="{9266DFBD-F4CB-41C1-A5C7-3AC71062AC58}" type="presOf" srcId="{7A250F64-B0F6-4249-AE16-283160C77355}" destId="{45AE4D87-8075-4735-87A6-68268B6E9558}" srcOrd="0" destOrd="0" presId="urn:microsoft.com/office/officeart/2005/8/layout/default"/>
    <dgm:cxn modelId="{C441FBCC-03A4-4BFC-8E01-AAC723804BC3}" srcId="{90B79403-75C5-47B0-93B9-BF3C67394729}" destId="{7A250F64-B0F6-4249-AE16-283160C77355}" srcOrd="1" destOrd="0" parTransId="{B8A34EA5-E843-4A82-950A-6EC8B4EA639F}" sibTransId="{F8BC167F-2E8C-4D61-BF08-970394A47116}"/>
    <dgm:cxn modelId="{025D66CE-39FF-4B1B-B98B-50C305DE07E5}" type="presOf" srcId="{DC06C9CA-7A1A-48A3-AD80-638C2F5AC303}" destId="{B5D152F4-418D-4125-8760-B204EF6E7194}" srcOrd="0" destOrd="0" presId="urn:microsoft.com/office/officeart/2005/8/layout/default"/>
    <dgm:cxn modelId="{5A32EDE7-DB2E-4C8E-B4C1-32AE956CC6F0}" srcId="{90B79403-75C5-47B0-93B9-BF3C67394729}" destId="{FB360366-AA5A-4A35-8546-CE665AF0566A}" srcOrd="5" destOrd="0" parTransId="{031AE9D1-7884-45FC-B29E-18B279D15194}" sibTransId="{4BD891F3-64EF-47E6-AC62-330B28869E0E}"/>
    <dgm:cxn modelId="{41943C2D-B2DF-4638-A626-8B79F2B327EB}" type="presParOf" srcId="{B22046D1-B8C5-4C89-9C23-B1E387B2E7CC}" destId="{AEA94A56-C1DC-4C75-A09C-DA1BBBAD58BD}" srcOrd="0" destOrd="0" presId="urn:microsoft.com/office/officeart/2005/8/layout/default"/>
    <dgm:cxn modelId="{928FBD76-B984-47F2-A3DA-71D5EF2B33FA}" type="presParOf" srcId="{B22046D1-B8C5-4C89-9C23-B1E387B2E7CC}" destId="{C0858D38-47E4-4784-AD11-1897701E51AA}" srcOrd="1" destOrd="0" presId="urn:microsoft.com/office/officeart/2005/8/layout/default"/>
    <dgm:cxn modelId="{10AFCA53-5FE1-49DB-B3BA-72D45E01DEF4}" type="presParOf" srcId="{B22046D1-B8C5-4C89-9C23-B1E387B2E7CC}" destId="{45AE4D87-8075-4735-87A6-68268B6E9558}" srcOrd="2" destOrd="0" presId="urn:microsoft.com/office/officeart/2005/8/layout/default"/>
    <dgm:cxn modelId="{007A6CA4-D6AD-4EBE-8D8E-901A25F4475B}" type="presParOf" srcId="{B22046D1-B8C5-4C89-9C23-B1E387B2E7CC}" destId="{CFB80A6D-EC19-4CB3-83CB-4BEDA68CB430}" srcOrd="3" destOrd="0" presId="urn:microsoft.com/office/officeart/2005/8/layout/default"/>
    <dgm:cxn modelId="{B4A8CBCE-D21D-438F-91C9-F66EC6C29FE9}" type="presParOf" srcId="{B22046D1-B8C5-4C89-9C23-B1E387B2E7CC}" destId="{B5D152F4-418D-4125-8760-B204EF6E7194}" srcOrd="4" destOrd="0" presId="urn:microsoft.com/office/officeart/2005/8/layout/default"/>
    <dgm:cxn modelId="{11520664-C26A-4416-A548-F6E090317A19}" type="presParOf" srcId="{B22046D1-B8C5-4C89-9C23-B1E387B2E7CC}" destId="{EC02E40F-5CCA-4F82-936F-AE72E3BBF634}" srcOrd="5" destOrd="0" presId="urn:microsoft.com/office/officeart/2005/8/layout/default"/>
    <dgm:cxn modelId="{E6BC8F8A-12AC-4E77-9E90-762CCF3719B9}" type="presParOf" srcId="{B22046D1-B8C5-4C89-9C23-B1E387B2E7CC}" destId="{552D6B31-892A-49AB-AFFB-26AFC2471BE2}" srcOrd="6" destOrd="0" presId="urn:microsoft.com/office/officeart/2005/8/layout/default"/>
    <dgm:cxn modelId="{B1ACD7C6-D209-4853-BC88-FE0104AEE339}" type="presParOf" srcId="{B22046D1-B8C5-4C89-9C23-B1E387B2E7CC}" destId="{8C58D675-ADB5-4077-AB4E-11133FF98AA5}" srcOrd="7" destOrd="0" presId="urn:microsoft.com/office/officeart/2005/8/layout/default"/>
    <dgm:cxn modelId="{EC680527-EB04-40D5-ABA4-67B7E1B48A12}" type="presParOf" srcId="{B22046D1-B8C5-4C89-9C23-B1E387B2E7CC}" destId="{5A737AAE-CC26-489C-9073-A0BA94010191}" srcOrd="8" destOrd="0" presId="urn:microsoft.com/office/officeart/2005/8/layout/default"/>
    <dgm:cxn modelId="{B93D40BA-FC39-4947-9E7C-CF3C7A4F0BC5}" type="presParOf" srcId="{B22046D1-B8C5-4C89-9C23-B1E387B2E7CC}" destId="{E82CC592-7960-458F-9DA6-D4C68ED7DB3A}" srcOrd="9" destOrd="0" presId="urn:microsoft.com/office/officeart/2005/8/layout/default"/>
    <dgm:cxn modelId="{F144F693-72A9-4393-90A0-FB0EE3635987}" type="presParOf" srcId="{B22046D1-B8C5-4C89-9C23-B1E387B2E7CC}" destId="{3F1E0B7F-9E7F-48EC-B3B4-A1A0CAA109ED}" srcOrd="10" destOrd="0" presId="urn:microsoft.com/office/officeart/2005/8/layout/default"/>
    <dgm:cxn modelId="{D73FB72C-FAB3-4A94-8CBA-D7068E860E9F}" type="presParOf" srcId="{B22046D1-B8C5-4C89-9C23-B1E387B2E7CC}" destId="{83300A12-6A12-4B54-B1DE-01BE7A28257D}" srcOrd="11" destOrd="0" presId="urn:microsoft.com/office/officeart/2005/8/layout/default"/>
    <dgm:cxn modelId="{F5E8E200-0B5F-4926-9011-F3FF11BF6609}" type="presParOf" srcId="{B22046D1-B8C5-4C89-9C23-B1E387B2E7CC}" destId="{55C58974-42E4-45D8-8561-DFC0986066E0}" srcOrd="12" destOrd="0" presId="urn:microsoft.com/office/officeart/2005/8/layout/default"/>
    <dgm:cxn modelId="{9F6504E2-492B-478C-AAE5-42A38088F323}" type="presParOf" srcId="{B22046D1-B8C5-4C89-9C23-B1E387B2E7CC}" destId="{9A987451-287A-4E5E-AFC6-649C174D018C}" srcOrd="13" destOrd="0" presId="urn:microsoft.com/office/officeart/2005/8/layout/default"/>
    <dgm:cxn modelId="{7F84D1A7-BED0-4EF7-BAC6-F17D938B86D3}" type="presParOf" srcId="{B22046D1-B8C5-4C89-9C23-B1E387B2E7CC}" destId="{8493149F-3DFA-4A66-AFB2-0F6765CF5D69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8E6E1F-4D24-4C18-A29A-67F79610009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08AE58-E368-4DB5-9652-F41AEFDD0BF0}">
      <dgm:prSet custT="1"/>
      <dgm:spPr/>
      <dgm:t>
        <a:bodyPr/>
        <a:lstStyle/>
        <a:p>
          <a:r>
            <a:rPr lang="en-US" sz="1200" dirty="0"/>
            <a:t>• Housing Location</a:t>
          </a:r>
        </a:p>
      </dgm:t>
    </dgm:pt>
    <dgm:pt modelId="{95164A3F-C555-4D81-86B7-770C1D755ABE}" type="parTrans" cxnId="{20106327-8F27-4185-AE30-8E0939497BDB}">
      <dgm:prSet/>
      <dgm:spPr/>
      <dgm:t>
        <a:bodyPr/>
        <a:lstStyle/>
        <a:p>
          <a:endParaRPr lang="en-US" sz="2800"/>
        </a:p>
      </dgm:t>
    </dgm:pt>
    <dgm:pt modelId="{CC29CF72-4D2C-4EBA-9E22-0E240714B40F}" type="sibTrans" cxnId="{20106327-8F27-4185-AE30-8E0939497BDB}">
      <dgm:prSet custT="1"/>
      <dgm:spPr/>
      <dgm:t>
        <a:bodyPr/>
        <a:lstStyle/>
        <a:p>
          <a:endParaRPr lang="en-US" sz="1050"/>
        </a:p>
      </dgm:t>
    </dgm:pt>
    <dgm:pt modelId="{435C1F7E-906A-4A95-BAE2-6919E7E9732A}">
      <dgm:prSet custT="1"/>
      <dgm:spPr/>
      <dgm:t>
        <a:bodyPr/>
        <a:lstStyle/>
        <a:p>
          <a:r>
            <a:rPr lang="en-US" sz="1200"/>
            <a:t>- Newer Built Housing: Units built 2000–2021.</a:t>
          </a:r>
        </a:p>
      </dgm:t>
    </dgm:pt>
    <dgm:pt modelId="{F9C3101C-F4F8-4824-B8FF-9F9253B4FD05}" type="parTrans" cxnId="{EFF5DDDB-DED4-429F-B09F-A8EED000A062}">
      <dgm:prSet/>
      <dgm:spPr/>
      <dgm:t>
        <a:bodyPr/>
        <a:lstStyle/>
        <a:p>
          <a:endParaRPr lang="en-US" sz="2800"/>
        </a:p>
      </dgm:t>
    </dgm:pt>
    <dgm:pt modelId="{892D4AC2-C71D-4B46-9774-788C29975E84}" type="sibTrans" cxnId="{EFF5DDDB-DED4-429F-B09F-A8EED000A062}">
      <dgm:prSet custT="1"/>
      <dgm:spPr/>
      <dgm:t>
        <a:bodyPr/>
        <a:lstStyle/>
        <a:p>
          <a:endParaRPr lang="en-US" sz="1050"/>
        </a:p>
      </dgm:t>
    </dgm:pt>
    <dgm:pt modelId="{575657D8-B4B5-48E5-8E67-00B8C7B10415}">
      <dgm:prSet custT="1"/>
      <dgm:spPr/>
      <dgm:t>
        <a:bodyPr/>
        <a:lstStyle/>
        <a:p>
          <a:r>
            <a:rPr lang="en-US" sz="1200"/>
            <a:t>- All Age Housing: Units built in any year (newer + older).</a:t>
          </a:r>
        </a:p>
      </dgm:t>
    </dgm:pt>
    <dgm:pt modelId="{A58AADFA-6508-46CB-880A-48180F73822D}" type="parTrans" cxnId="{9E15A325-7D13-41CE-A20A-8C0EB118FB19}">
      <dgm:prSet/>
      <dgm:spPr/>
      <dgm:t>
        <a:bodyPr/>
        <a:lstStyle/>
        <a:p>
          <a:endParaRPr lang="en-US" sz="2800"/>
        </a:p>
      </dgm:t>
    </dgm:pt>
    <dgm:pt modelId="{22DC7AAE-A203-4EA5-AEDA-9D99ED860111}" type="sibTrans" cxnId="{9E15A325-7D13-41CE-A20A-8C0EB118FB19}">
      <dgm:prSet custT="1"/>
      <dgm:spPr/>
      <dgm:t>
        <a:bodyPr/>
        <a:lstStyle/>
        <a:p>
          <a:endParaRPr lang="en-US" sz="1050"/>
        </a:p>
      </dgm:t>
    </dgm:pt>
    <dgm:pt modelId="{F4C599A6-CF9B-4228-B5AC-766983BC1BF8}">
      <dgm:prSet custT="1"/>
      <dgm:spPr/>
      <dgm:t>
        <a:bodyPr/>
        <a:lstStyle/>
        <a:p>
          <a:r>
            <a:rPr lang="en-US" sz="1200" dirty="0"/>
            <a:t>Structure and Tenure (Total 9 structures and tenure categories)</a:t>
          </a:r>
        </a:p>
      </dgm:t>
    </dgm:pt>
    <dgm:pt modelId="{75FE4EA6-6751-4276-8F9E-FBCADDD6DA1D}" type="parTrans" cxnId="{D058B585-335F-4FE1-B1A0-807DF75D6A07}">
      <dgm:prSet/>
      <dgm:spPr/>
      <dgm:t>
        <a:bodyPr/>
        <a:lstStyle/>
        <a:p>
          <a:endParaRPr lang="en-US" sz="2800"/>
        </a:p>
      </dgm:t>
    </dgm:pt>
    <dgm:pt modelId="{21D30280-43C7-41BB-9ABF-A0D5FE62182C}" type="sibTrans" cxnId="{D058B585-335F-4FE1-B1A0-807DF75D6A07}">
      <dgm:prSet custT="1"/>
      <dgm:spPr/>
      <dgm:t>
        <a:bodyPr/>
        <a:lstStyle/>
        <a:p>
          <a:endParaRPr lang="en-US" sz="1050"/>
        </a:p>
      </dgm:t>
    </dgm:pt>
    <dgm:pt modelId="{1860C610-E540-4A15-8C9F-B0CACEEF5502}">
      <dgm:prSet custT="1"/>
      <dgm:spPr/>
      <dgm:t>
        <a:bodyPr/>
        <a:lstStyle/>
        <a:p>
          <a:r>
            <a:rPr lang="en-US" sz="1200"/>
            <a:t>1. Household Size (HS)</a:t>
          </a:r>
        </a:p>
      </dgm:t>
    </dgm:pt>
    <dgm:pt modelId="{704109AC-F758-4773-BB3C-F01123047D6B}" type="parTrans" cxnId="{F02A08F1-F6A0-4695-810E-4C258E0F6B78}">
      <dgm:prSet/>
      <dgm:spPr/>
      <dgm:t>
        <a:bodyPr/>
        <a:lstStyle/>
        <a:p>
          <a:endParaRPr lang="en-US" sz="2800"/>
        </a:p>
      </dgm:t>
    </dgm:pt>
    <dgm:pt modelId="{3FD534E3-5C54-4EE1-AD7D-217EFADBAAC3}" type="sibTrans" cxnId="{F02A08F1-F6A0-4695-810E-4C258E0F6B78}">
      <dgm:prSet custT="1"/>
      <dgm:spPr/>
      <dgm:t>
        <a:bodyPr/>
        <a:lstStyle/>
        <a:p>
          <a:endParaRPr lang="en-US" sz="1050"/>
        </a:p>
      </dgm:t>
    </dgm:pt>
    <dgm:pt modelId="{37C1D9C8-06F4-47ED-9411-956B53F7FB67}">
      <dgm:prSet custT="1"/>
      <dgm:spPr/>
      <dgm:t>
        <a:bodyPr/>
        <a:lstStyle/>
        <a:p>
          <a:r>
            <a:rPr lang="en-US" sz="1200"/>
            <a:t>2. Age Breakdown: 0–4, 5–17, 18–34, 35–44, 45–54, 55–64, 65–74, 75+</a:t>
          </a:r>
        </a:p>
      </dgm:t>
    </dgm:pt>
    <dgm:pt modelId="{31F96AA2-8CDB-47C6-A004-0AEE35BF08ED}" type="parTrans" cxnId="{5D1D33BF-8ABB-4A4B-8584-DE3B75E973D3}">
      <dgm:prSet/>
      <dgm:spPr/>
      <dgm:t>
        <a:bodyPr/>
        <a:lstStyle/>
        <a:p>
          <a:endParaRPr lang="en-US" sz="2800"/>
        </a:p>
      </dgm:t>
    </dgm:pt>
    <dgm:pt modelId="{6240013F-9594-4FAD-8071-BAFA01484682}" type="sibTrans" cxnId="{5D1D33BF-8ABB-4A4B-8584-DE3B75E973D3}">
      <dgm:prSet custT="1"/>
      <dgm:spPr/>
      <dgm:t>
        <a:bodyPr/>
        <a:lstStyle/>
        <a:p>
          <a:endParaRPr lang="en-US" sz="1050"/>
        </a:p>
      </dgm:t>
    </dgm:pt>
    <dgm:pt modelId="{78428CD7-4AC8-41CE-973B-BF93B6ED36B8}">
      <dgm:prSet custT="1"/>
      <dgm:spPr/>
      <dgm:t>
        <a:bodyPr/>
        <a:lstStyle/>
        <a:p>
          <a:r>
            <a:rPr lang="en-US" sz="1200"/>
            <a:t>3. School-Age Children (SAC): Ages 5–17</a:t>
          </a:r>
        </a:p>
      </dgm:t>
    </dgm:pt>
    <dgm:pt modelId="{70E32415-245B-4B14-BD71-C5C2AF819F32}" type="parTrans" cxnId="{239970C3-062B-48ED-BF69-68B58961D83F}">
      <dgm:prSet/>
      <dgm:spPr/>
      <dgm:t>
        <a:bodyPr/>
        <a:lstStyle/>
        <a:p>
          <a:endParaRPr lang="en-US" sz="2800"/>
        </a:p>
      </dgm:t>
    </dgm:pt>
    <dgm:pt modelId="{7DAE90D8-9752-41C6-B79D-545D80946F03}" type="sibTrans" cxnId="{239970C3-062B-48ED-BF69-68B58961D83F}">
      <dgm:prSet custT="1"/>
      <dgm:spPr/>
      <dgm:t>
        <a:bodyPr/>
        <a:lstStyle/>
        <a:p>
          <a:endParaRPr lang="en-US" sz="1050"/>
        </a:p>
      </dgm:t>
    </dgm:pt>
    <dgm:pt modelId="{BFB7D82E-6229-4450-BD02-BBBB91519C4D}">
      <dgm:prSet custT="1"/>
      <dgm:spPr/>
      <dgm:t>
        <a:bodyPr/>
        <a:lstStyle/>
        <a:p>
          <a:r>
            <a:rPr lang="en-US" sz="1200"/>
            <a:t>4. Public School Children (PSC): SAC attending public school</a:t>
          </a:r>
        </a:p>
      </dgm:t>
    </dgm:pt>
    <dgm:pt modelId="{BCE04F8A-9039-4F5A-80C4-B95C21F78A4D}" type="parTrans" cxnId="{2EC5139A-6805-4D1A-80C1-CE3603E9BEF7}">
      <dgm:prSet/>
      <dgm:spPr/>
      <dgm:t>
        <a:bodyPr/>
        <a:lstStyle/>
        <a:p>
          <a:endParaRPr lang="en-US" sz="2800"/>
        </a:p>
      </dgm:t>
    </dgm:pt>
    <dgm:pt modelId="{1A3D1F26-95FF-4E4C-AF09-0C411010A6F9}" type="sibTrans" cxnId="{2EC5139A-6805-4D1A-80C1-CE3603E9BEF7}">
      <dgm:prSet custT="1"/>
      <dgm:spPr/>
      <dgm:t>
        <a:bodyPr/>
        <a:lstStyle/>
        <a:p>
          <a:endParaRPr lang="en-US" sz="1050"/>
        </a:p>
      </dgm:t>
    </dgm:pt>
    <dgm:pt modelId="{FC3E017E-5365-4AFC-8BA6-DE2B2676A235}">
      <dgm:prSet custT="1"/>
      <dgm:spPr/>
      <dgm:t>
        <a:bodyPr/>
        <a:lstStyle/>
        <a:p>
          <a:r>
            <a:rPr lang="en-US" sz="1200"/>
            <a:t>5. Grade Breakdown: K–5, 6–8, 9–12</a:t>
          </a:r>
        </a:p>
      </dgm:t>
    </dgm:pt>
    <dgm:pt modelId="{671BAD4E-5A08-4E3B-AD33-D3EFC3B11486}" type="parTrans" cxnId="{5E208665-F460-4433-AC49-34A48A60E7C8}">
      <dgm:prSet/>
      <dgm:spPr/>
      <dgm:t>
        <a:bodyPr/>
        <a:lstStyle/>
        <a:p>
          <a:endParaRPr lang="en-US" sz="2800"/>
        </a:p>
      </dgm:t>
    </dgm:pt>
    <dgm:pt modelId="{1F2C8D1A-2424-4E38-8F6C-7BE2EB5C9A5B}" type="sibTrans" cxnId="{5E208665-F460-4433-AC49-34A48A60E7C8}">
      <dgm:prSet custT="1"/>
      <dgm:spPr/>
      <dgm:t>
        <a:bodyPr/>
        <a:lstStyle/>
        <a:p>
          <a:endParaRPr lang="en-US" sz="1050"/>
        </a:p>
      </dgm:t>
    </dgm:pt>
    <dgm:pt modelId="{4118C668-433F-4DF1-95C0-2BC9DE67419C}">
      <dgm:prSet custT="1"/>
      <dgm:spPr/>
      <dgm:t>
        <a:bodyPr/>
        <a:lstStyle/>
        <a:p>
          <a:r>
            <a:rPr lang="en-US" sz="1200"/>
            <a:t>6. Statistical Metrics: Sample size, standard error, CI, error margin</a:t>
          </a:r>
        </a:p>
      </dgm:t>
    </dgm:pt>
    <dgm:pt modelId="{8EBE5E7A-1ABA-4E92-AF6C-9D33772F09DA}" type="parTrans" cxnId="{79249C26-FD21-40FB-A9D4-01BCACF672AF}">
      <dgm:prSet/>
      <dgm:spPr/>
      <dgm:t>
        <a:bodyPr/>
        <a:lstStyle/>
        <a:p>
          <a:endParaRPr lang="en-US" sz="2800"/>
        </a:p>
      </dgm:t>
    </dgm:pt>
    <dgm:pt modelId="{6826B7E4-DB6C-4DA6-9FA6-041EAEEBF385}" type="sibTrans" cxnId="{79249C26-FD21-40FB-A9D4-01BCACF672AF}">
      <dgm:prSet custT="1"/>
      <dgm:spPr/>
      <dgm:t>
        <a:bodyPr/>
        <a:lstStyle/>
        <a:p>
          <a:endParaRPr lang="en-US" sz="1050"/>
        </a:p>
      </dgm:t>
    </dgm:pt>
    <dgm:pt modelId="{6254C089-ADEA-4300-9050-C1F95C387F53}">
      <dgm:prSet custT="1"/>
      <dgm:spPr/>
      <dgm:t>
        <a:bodyPr/>
        <a:lstStyle/>
        <a:p>
          <a:r>
            <a:rPr lang="en-US" sz="1200" dirty="0"/>
            <a:t>8. Statistical Metrics: Sample size, standard error, CI, error margin</a:t>
          </a:r>
        </a:p>
      </dgm:t>
    </dgm:pt>
    <dgm:pt modelId="{5DCBC069-6742-4A29-BBDD-083FD573E04A}" type="parTrans" cxnId="{CC015716-B46B-4826-AAFE-54BA78E01584}">
      <dgm:prSet/>
      <dgm:spPr/>
      <dgm:t>
        <a:bodyPr/>
        <a:lstStyle/>
        <a:p>
          <a:endParaRPr lang="en-US" sz="2800"/>
        </a:p>
      </dgm:t>
    </dgm:pt>
    <dgm:pt modelId="{AA8DB640-7A56-414A-962D-843A9D3B7B16}" type="sibTrans" cxnId="{CC015716-B46B-4826-AAFE-54BA78E01584}">
      <dgm:prSet/>
      <dgm:spPr/>
      <dgm:t>
        <a:bodyPr/>
        <a:lstStyle/>
        <a:p>
          <a:endParaRPr lang="en-US" sz="2800"/>
        </a:p>
      </dgm:t>
    </dgm:pt>
    <dgm:pt modelId="{6E7D158B-7A4D-433A-9A91-5FEE3E2A2398}">
      <dgm:prSet custT="1"/>
      <dgm:spPr/>
      <dgm:t>
        <a:bodyPr/>
        <a:lstStyle/>
        <a:p>
          <a:r>
            <a:rPr lang="en-US" sz="1200" dirty="0"/>
            <a:t>• Two housing age categories:</a:t>
          </a:r>
        </a:p>
      </dgm:t>
    </dgm:pt>
    <dgm:pt modelId="{FA46E7C0-2B54-48C0-AB46-9475583477A1}" type="parTrans" cxnId="{EC8C3C79-04D0-4F6F-83C3-F68C80F0791C}">
      <dgm:prSet/>
      <dgm:spPr/>
      <dgm:t>
        <a:bodyPr/>
        <a:lstStyle/>
        <a:p>
          <a:endParaRPr lang="en-US" sz="2800"/>
        </a:p>
      </dgm:t>
    </dgm:pt>
    <dgm:pt modelId="{1FE69921-061F-4CB7-94D3-D9B3B5B145A6}" type="sibTrans" cxnId="{EC8C3C79-04D0-4F6F-83C3-F68C80F0791C}">
      <dgm:prSet custT="1"/>
      <dgm:spPr/>
      <dgm:t>
        <a:bodyPr/>
        <a:lstStyle/>
        <a:p>
          <a:endParaRPr lang="en-US" sz="1050"/>
        </a:p>
      </dgm:t>
    </dgm:pt>
    <dgm:pt modelId="{2BFA1300-B69F-41C8-9C24-FA8EC791F70F}">
      <dgm:prSet custT="1"/>
      <dgm:spPr/>
      <dgm:t>
        <a:bodyPr/>
        <a:lstStyle/>
        <a:p>
          <a:r>
            <a:rPr lang="en-US" sz="1200" dirty="0"/>
            <a:t>• Core Demographic Data Categories (Total 9 Data Categories)</a:t>
          </a:r>
        </a:p>
      </dgm:t>
    </dgm:pt>
    <dgm:pt modelId="{232AC134-465E-4A20-9651-8C895BBF6750}" type="parTrans" cxnId="{0B440625-954F-43C1-AF49-E3C90F3FF267}">
      <dgm:prSet/>
      <dgm:spPr/>
      <dgm:t>
        <a:bodyPr/>
        <a:lstStyle/>
        <a:p>
          <a:endParaRPr lang="en-US" sz="2800"/>
        </a:p>
      </dgm:t>
    </dgm:pt>
    <dgm:pt modelId="{1AE4DFC4-99C2-4E6D-9AB2-1A4C04BFE81D}" type="sibTrans" cxnId="{0B440625-954F-43C1-AF49-E3C90F3FF267}">
      <dgm:prSet custT="1"/>
      <dgm:spPr/>
      <dgm:t>
        <a:bodyPr/>
        <a:lstStyle/>
        <a:p>
          <a:endParaRPr lang="en-US" sz="1050"/>
        </a:p>
      </dgm:t>
    </dgm:pt>
    <dgm:pt modelId="{BC5D8252-DAB8-4D37-BAD5-8DAB2F68FC02}">
      <dgm:prSet custT="1"/>
      <dgm:spPr/>
      <dgm:t>
        <a:bodyPr/>
        <a:lstStyle/>
        <a:p>
          <a:r>
            <a:rPr lang="en-US" sz="1200" dirty="0"/>
            <a:t>Number of Bedrooms for each structure type.</a:t>
          </a:r>
        </a:p>
      </dgm:t>
    </dgm:pt>
    <dgm:pt modelId="{E97295B0-547C-46F3-A876-00B76EACF01D}" type="parTrans" cxnId="{DBD967C8-46BD-45FE-9F87-E01EEE43EFE7}">
      <dgm:prSet/>
      <dgm:spPr/>
      <dgm:t>
        <a:bodyPr/>
        <a:lstStyle/>
        <a:p>
          <a:endParaRPr lang="en-US" sz="2800"/>
        </a:p>
      </dgm:t>
    </dgm:pt>
    <dgm:pt modelId="{BCB1F062-87FE-4919-B8F9-BD51AA87CB2E}" type="sibTrans" cxnId="{DBD967C8-46BD-45FE-9F87-E01EEE43EFE7}">
      <dgm:prSet custT="1"/>
      <dgm:spPr/>
      <dgm:t>
        <a:bodyPr/>
        <a:lstStyle/>
        <a:p>
          <a:endParaRPr lang="en-US" sz="1050"/>
        </a:p>
      </dgm:t>
    </dgm:pt>
    <dgm:pt modelId="{1D2C6CA3-FFD2-44DB-BC0B-0EEDB41D2E86}">
      <dgm:prSet custT="1"/>
      <dgm:spPr/>
      <dgm:t>
        <a:bodyPr/>
        <a:lstStyle/>
        <a:p>
          <a:r>
            <a:rPr lang="en-US" sz="1200" dirty="0"/>
            <a:t>Housing Value</a:t>
          </a:r>
        </a:p>
        <a:p>
          <a:r>
            <a:rPr lang="en-US" sz="1200" dirty="0"/>
            <a:t>Terciles and Below and Above medians</a:t>
          </a:r>
        </a:p>
      </dgm:t>
    </dgm:pt>
    <dgm:pt modelId="{78CC3303-0FF7-4BDC-A72B-E59F4B96997D}" type="parTrans" cxnId="{8FC878EF-F040-493A-A9CF-AE1759EBA7B8}">
      <dgm:prSet/>
      <dgm:spPr/>
      <dgm:t>
        <a:bodyPr/>
        <a:lstStyle/>
        <a:p>
          <a:endParaRPr lang="en-US" sz="2800"/>
        </a:p>
      </dgm:t>
    </dgm:pt>
    <dgm:pt modelId="{3F73E673-66D7-4B54-AF99-FBB48697CB9F}" type="sibTrans" cxnId="{8FC878EF-F040-493A-A9CF-AE1759EBA7B8}">
      <dgm:prSet custT="1"/>
      <dgm:spPr/>
      <dgm:t>
        <a:bodyPr/>
        <a:lstStyle/>
        <a:p>
          <a:endParaRPr lang="en-US" sz="1050"/>
        </a:p>
      </dgm:t>
    </dgm:pt>
    <dgm:pt modelId="{3C89194C-4131-449C-93A9-5A3F607CF6F3}" type="pres">
      <dgm:prSet presAssocID="{DA8E6E1F-4D24-4C18-A29A-67F796100093}" presName="diagram" presStyleCnt="0">
        <dgm:presLayoutVars>
          <dgm:dir/>
          <dgm:resizeHandles val="exact"/>
        </dgm:presLayoutVars>
      </dgm:prSet>
      <dgm:spPr/>
    </dgm:pt>
    <dgm:pt modelId="{0B3CB544-B5F8-43D4-AAE5-C77DC6102221}" type="pres">
      <dgm:prSet presAssocID="{0908AE58-E368-4DB5-9652-F41AEFDD0BF0}" presName="node" presStyleLbl="node1" presStyleIdx="0" presStyleCnt="15">
        <dgm:presLayoutVars>
          <dgm:bulletEnabled val="1"/>
        </dgm:presLayoutVars>
      </dgm:prSet>
      <dgm:spPr/>
    </dgm:pt>
    <dgm:pt modelId="{0F239919-0FF2-4443-A760-9C9D27FE6DCC}" type="pres">
      <dgm:prSet presAssocID="{CC29CF72-4D2C-4EBA-9E22-0E240714B40F}" presName="sibTrans" presStyleLbl="sibTrans2D1" presStyleIdx="0" presStyleCnt="14"/>
      <dgm:spPr/>
    </dgm:pt>
    <dgm:pt modelId="{3FA933EF-12F4-451D-9B74-F7962FF2B527}" type="pres">
      <dgm:prSet presAssocID="{CC29CF72-4D2C-4EBA-9E22-0E240714B40F}" presName="connectorText" presStyleLbl="sibTrans2D1" presStyleIdx="0" presStyleCnt="14"/>
      <dgm:spPr/>
    </dgm:pt>
    <dgm:pt modelId="{94E94553-C0E7-4D88-85D7-13C5354ECD94}" type="pres">
      <dgm:prSet presAssocID="{6E7D158B-7A4D-433A-9A91-5FEE3E2A2398}" presName="node" presStyleLbl="node1" presStyleIdx="1" presStyleCnt="15">
        <dgm:presLayoutVars>
          <dgm:bulletEnabled val="1"/>
        </dgm:presLayoutVars>
      </dgm:prSet>
      <dgm:spPr/>
    </dgm:pt>
    <dgm:pt modelId="{8FE30791-93AA-4781-9E2C-888073964E9B}" type="pres">
      <dgm:prSet presAssocID="{1FE69921-061F-4CB7-94D3-D9B3B5B145A6}" presName="sibTrans" presStyleLbl="sibTrans2D1" presStyleIdx="1" presStyleCnt="14"/>
      <dgm:spPr/>
    </dgm:pt>
    <dgm:pt modelId="{D7558BB3-F767-4328-BEE8-4E6DE71CFD83}" type="pres">
      <dgm:prSet presAssocID="{1FE69921-061F-4CB7-94D3-D9B3B5B145A6}" presName="connectorText" presStyleLbl="sibTrans2D1" presStyleIdx="1" presStyleCnt="14"/>
      <dgm:spPr/>
    </dgm:pt>
    <dgm:pt modelId="{C0A41194-40FA-4567-B458-963ECEE45713}" type="pres">
      <dgm:prSet presAssocID="{435C1F7E-906A-4A95-BAE2-6919E7E9732A}" presName="node" presStyleLbl="node1" presStyleIdx="2" presStyleCnt="15">
        <dgm:presLayoutVars>
          <dgm:bulletEnabled val="1"/>
        </dgm:presLayoutVars>
      </dgm:prSet>
      <dgm:spPr/>
    </dgm:pt>
    <dgm:pt modelId="{1B82AE2C-AF1E-4B67-9D3D-3BCE197D2C64}" type="pres">
      <dgm:prSet presAssocID="{892D4AC2-C71D-4B46-9774-788C29975E84}" presName="sibTrans" presStyleLbl="sibTrans2D1" presStyleIdx="2" presStyleCnt="14"/>
      <dgm:spPr/>
    </dgm:pt>
    <dgm:pt modelId="{EB135CDE-9123-41A7-AC8B-C62495288EC4}" type="pres">
      <dgm:prSet presAssocID="{892D4AC2-C71D-4B46-9774-788C29975E84}" presName="connectorText" presStyleLbl="sibTrans2D1" presStyleIdx="2" presStyleCnt="14"/>
      <dgm:spPr/>
    </dgm:pt>
    <dgm:pt modelId="{D0F9F88C-3E34-42C4-8B6C-7FAD7EC885D2}" type="pres">
      <dgm:prSet presAssocID="{575657D8-B4B5-48E5-8E67-00B8C7B10415}" presName="node" presStyleLbl="node1" presStyleIdx="3" presStyleCnt="15">
        <dgm:presLayoutVars>
          <dgm:bulletEnabled val="1"/>
        </dgm:presLayoutVars>
      </dgm:prSet>
      <dgm:spPr/>
    </dgm:pt>
    <dgm:pt modelId="{7796F38F-8173-4328-84FD-A57C03F0B05A}" type="pres">
      <dgm:prSet presAssocID="{22DC7AAE-A203-4EA5-AEDA-9D99ED860111}" presName="sibTrans" presStyleLbl="sibTrans2D1" presStyleIdx="3" presStyleCnt="14"/>
      <dgm:spPr/>
    </dgm:pt>
    <dgm:pt modelId="{8539D383-E92E-474B-A7A1-E87B6A2736D2}" type="pres">
      <dgm:prSet presAssocID="{22DC7AAE-A203-4EA5-AEDA-9D99ED860111}" presName="connectorText" presStyleLbl="sibTrans2D1" presStyleIdx="3" presStyleCnt="14"/>
      <dgm:spPr/>
    </dgm:pt>
    <dgm:pt modelId="{548F7B11-FFAA-4CF6-BDE5-8D390B037652}" type="pres">
      <dgm:prSet presAssocID="{F4C599A6-CF9B-4228-B5AC-766983BC1BF8}" presName="node" presStyleLbl="node1" presStyleIdx="4" presStyleCnt="15">
        <dgm:presLayoutVars>
          <dgm:bulletEnabled val="1"/>
        </dgm:presLayoutVars>
      </dgm:prSet>
      <dgm:spPr/>
    </dgm:pt>
    <dgm:pt modelId="{F82965AE-E002-40EA-9DD6-3BF914170868}" type="pres">
      <dgm:prSet presAssocID="{21D30280-43C7-41BB-9ABF-A0D5FE62182C}" presName="sibTrans" presStyleLbl="sibTrans2D1" presStyleIdx="4" presStyleCnt="14"/>
      <dgm:spPr/>
    </dgm:pt>
    <dgm:pt modelId="{4721EA00-D4C2-44A3-9191-3E9C0C0E757D}" type="pres">
      <dgm:prSet presAssocID="{21D30280-43C7-41BB-9ABF-A0D5FE62182C}" presName="connectorText" presStyleLbl="sibTrans2D1" presStyleIdx="4" presStyleCnt="14"/>
      <dgm:spPr/>
    </dgm:pt>
    <dgm:pt modelId="{4F63A026-1BFB-4846-AFF8-8D0E798BDA94}" type="pres">
      <dgm:prSet presAssocID="{BC5D8252-DAB8-4D37-BAD5-8DAB2F68FC02}" presName="node" presStyleLbl="node1" presStyleIdx="5" presStyleCnt="15">
        <dgm:presLayoutVars>
          <dgm:bulletEnabled val="1"/>
        </dgm:presLayoutVars>
      </dgm:prSet>
      <dgm:spPr/>
    </dgm:pt>
    <dgm:pt modelId="{2F13F094-CA47-44C4-81C4-A65E577D2CD1}" type="pres">
      <dgm:prSet presAssocID="{BCB1F062-87FE-4919-B8F9-BD51AA87CB2E}" presName="sibTrans" presStyleLbl="sibTrans2D1" presStyleIdx="5" presStyleCnt="14"/>
      <dgm:spPr/>
    </dgm:pt>
    <dgm:pt modelId="{BE3A4706-929D-466B-9277-4E9A53BF3569}" type="pres">
      <dgm:prSet presAssocID="{BCB1F062-87FE-4919-B8F9-BD51AA87CB2E}" presName="connectorText" presStyleLbl="sibTrans2D1" presStyleIdx="5" presStyleCnt="14"/>
      <dgm:spPr/>
    </dgm:pt>
    <dgm:pt modelId="{C7A4FD19-D687-4046-B3CC-F60D38410FC7}" type="pres">
      <dgm:prSet presAssocID="{1D2C6CA3-FFD2-44DB-BC0B-0EEDB41D2E86}" presName="node" presStyleLbl="node1" presStyleIdx="6" presStyleCnt="15">
        <dgm:presLayoutVars>
          <dgm:bulletEnabled val="1"/>
        </dgm:presLayoutVars>
      </dgm:prSet>
      <dgm:spPr/>
    </dgm:pt>
    <dgm:pt modelId="{17F44961-F0CF-4513-9E39-EF07AADADC8F}" type="pres">
      <dgm:prSet presAssocID="{3F73E673-66D7-4B54-AF99-FBB48697CB9F}" presName="sibTrans" presStyleLbl="sibTrans2D1" presStyleIdx="6" presStyleCnt="14"/>
      <dgm:spPr/>
    </dgm:pt>
    <dgm:pt modelId="{E92B9CC0-875A-4415-A3B2-66DBBA1EFBF3}" type="pres">
      <dgm:prSet presAssocID="{3F73E673-66D7-4B54-AF99-FBB48697CB9F}" presName="connectorText" presStyleLbl="sibTrans2D1" presStyleIdx="6" presStyleCnt="14"/>
      <dgm:spPr/>
    </dgm:pt>
    <dgm:pt modelId="{77C69CB9-D5EA-47F3-A8AF-8634A52DB9ED}" type="pres">
      <dgm:prSet presAssocID="{2BFA1300-B69F-41C8-9C24-FA8EC791F70F}" presName="node" presStyleLbl="node1" presStyleIdx="7" presStyleCnt="15">
        <dgm:presLayoutVars>
          <dgm:bulletEnabled val="1"/>
        </dgm:presLayoutVars>
      </dgm:prSet>
      <dgm:spPr/>
    </dgm:pt>
    <dgm:pt modelId="{594998B1-B4F7-4E96-A140-4FDF4701FB6F}" type="pres">
      <dgm:prSet presAssocID="{1AE4DFC4-99C2-4E6D-9AB2-1A4C04BFE81D}" presName="sibTrans" presStyleLbl="sibTrans2D1" presStyleIdx="7" presStyleCnt="14"/>
      <dgm:spPr/>
    </dgm:pt>
    <dgm:pt modelId="{1E4F24A9-E19C-44FC-9C25-F846F02C8FDC}" type="pres">
      <dgm:prSet presAssocID="{1AE4DFC4-99C2-4E6D-9AB2-1A4C04BFE81D}" presName="connectorText" presStyleLbl="sibTrans2D1" presStyleIdx="7" presStyleCnt="14"/>
      <dgm:spPr/>
    </dgm:pt>
    <dgm:pt modelId="{852BAA70-C710-4A0E-8716-8AEAA3826968}" type="pres">
      <dgm:prSet presAssocID="{1860C610-E540-4A15-8C9F-B0CACEEF5502}" presName="node" presStyleLbl="node1" presStyleIdx="8" presStyleCnt="15">
        <dgm:presLayoutVars>
          <dgm:bulletEnabled val="1"/>
        </dgm:presLayoutVars>
      </dgm:prSet>
      <dgm:spPr/>
    </dgm:pt>
    <dgm:pt modelId="{95C38669-F6AF-458E-9C68-D2CCC78FDC0C}" type="pres">
      <dgm:prSet presAssocID="{3FD534E3-5C54-4EE1-AD7D-217EFADBAAC3}" presName="sibTrans" presStyleLbl="sibTrans2D1" presStyleIdx="8" presStyleCnt="14"/>
      <dgm:spPr/>
    </dgm:pt>
    <dgm:pt modelId="{7B161EC6-90F2-4443-A289-FAF6A364589D}" type="pres">
      <dgm:prSet presAssocID="{3FD534E3-5C54-4EE1-AD7D-217EFADBAAC3}" presName="connectorText" presStyleLbl="sibTrans2D1" presStyleIdx="8" presStyleCnt="14"/>
      <dgm:spPr/>
    </dgm:pt>
    <dgm:pt modelId="{330EA0D9-1865-4D88-BB60-AD2606BEED00}" type="pres">
      <dgm:prSet presAssocID="{37C1D9C8-06F4-47ED-9411-956B53F7FB67}" presName="node" presStyleLbl="node1" presStyleIdx="9" presStyleCnt="15">
        <dgm:presLayoutVars>
          <dgm:bulletEnabled val="1"/>
        </dgm:presLayoutVars>
      </dgm:prSet>
      <dgm:spPr/>
    </dgm:pt>
    <dgm:pt modelId="{0D896D35-DE85-41FB-91FA-1F4B3D2C8C63}" type="pres">
      <dgm:prSet presAssocID="{6240013F-9594-4FAD-8071-BAFA01484682}" presName="sibTrans" presStyleLbl="sibTrans2D1" presStyleIdx="9" presStyleCnt="14"/>
      <dgm:spPr/>
    </dgm:pt>
    <dgm:pt modelId="{7C7F33D3-9FC3-43E6-A478-182FFCD76EF0}" type="pres">
      <dgm:prSet presAssocID="{6240013F-9594-4FAD-8071-BAFA01484682}" presName="connectorText" presStyleLbl="sibTrans2D1" presStyleIdx="9" presStyleCnt="14"/>
      <dgm:spPr/>
    </dgm:pt>
    <dgm:pt modelId="{7FF913FE-C6DE-4B5C-A062-859760B788CB}" type="pres">
      <dgm:prSet presAssocID="{78428CD7-4AC8-41CE-973B-BF93B6ED36B8}" presName="node" presStyleLbl="node1" presStyleIdx="10" presStyleCnt="15">
        <dgm:presLayoutVars>
          <dgm:bulletEnabled val="1"/>
        </dgm:presLayoutVars>
      </dgm:prSet>
      <dgm:spPr/>
    </dgm:pt>
    <dgm:pt modelId="{084F79FF-B5A2-416F-9ADC-F12D5B68ECA8}" type="pres">
      <dgm:prSet presAssocID="{7DAE90D8-9752-41C6-B79D-545D80946F03}" presName="sibTrans" presStyleLbl="sibTrans2D1" presStyleIdx="10" presStyleCnt="14"/>
      <dgm:spPr/>
    </dgm:pt>
    <dgm:pt modelId="{AE1ACFD2-4CCD-4387-9A70-34BD03E03F31}" type="pres">
      <dgm:prSet presAssocID="{7DAE90D8-9752-41C6-B79D-545D80946F03}" presName="connectorText" presStyleLbl="sibTrans2D1" presStyleIdx="10" presStyleCnt="14"/>
      <dgm:spPr/>
    </dgm:pt>
    <dgm:pt modelId="{3C4BBFCD-BD36-493D-854A-A79C8B6EDA6D}" type="pres">
      <dgm:prSet presAssocID="{BFB7D82E-6229-4450-BD02-BBBB91519C4D}" presName="node" presStyleLbl="node1" presStyleIdx="11" presStyleCnt="15">
        <dgm:presLayoutVars>
          <dgm:bulletEnabled val="1"/>
        </dgm:presLayoutVars>
      </dgm:prSet>
      <dgm:spPr/>
    </dgm:pt>
    <dgm:pt modelId="{54F045DA-E541-499C-8F6B-4ADDBEF49C38}" type="pres">
      <dgm:prSet presAssocID="{1A3D1F26-95FF-4E4C-AF09-0C411010A6F9}" presName="sibTrans" presStyleLbl="sibTrans2D1" presStyleIdx="11" presStyleCnt="14"/>
      <dgm:spPr/>
    </dgm:pt>
    <dgm:pt modelId="{22ABB8AE-90B4-4975-86D4-5D7766AB164F}" type="pres">
      <dgm:prSet presAssocID="{1A3D1F26-95FF-4E4C-AF09-0C411010A6F9}" presName="connectorText" presStyleLbl="sibTrans2D1" presStyleIdx="11" presStyleCnt="14"/>
      <dgm:spPr/>
    </dgm:pt>
    <dgm:pt modelId="{8C010F90-CD44-4679-9117-7E7FA1282114}" type="pres">
      <dgm:prSet presAssocID="{FC3E017E-5365-4AFC-8BA6-DE2B2676A235}" presName="node" presStyleLbl="node1" presStyleIdx="12" presStyleCnt="15">
        <dgm:presLayoutVars>
          <dgm:bulletEnabled val="1"/>
        </dgm:presLayoutVars>
      </dgm:prSet>
      <dgm:spPr/>
    </dgm:pt>
    <dgm:pt modelId="{0106984E-9955-4BE3-8340-17B709A62073}" type="pres">
      <dgm:prSet presAssocID="{1F2C8D1A-2424-4E38-8F6C-7BE2EB5C9A5B}" presName="sibTrans" presStyleLbl="sibTrans2D1" presStyleIdx="12" presStyleCnt="14"/>
      <dgm:spPr/>
    </dgm:pt>
    <dgm:pt modelId="{7ECD6A2C-BAB9-4A3D-8A4F-5701BFA655A1}" type="pres">
      <dgm:prSet presAssocID="{1F2C8D1A-2424-4E38-8F6C-7BE2EB5C9A5B}" presName="connectorText" presStyleLbl="sibTrans2D1" presStyleIdx="12" presStyleCnt="14"/>
      <dgm:spPr/>
    </dgm:pt>
    <dgm:pt modelId="{30221F48-8859-4600-AF80-0BF32C9D7E40}" type="pres">
      <dgm:prSet presAssocID="{4118C668-433F-4DF1-95C0-2BC9DE67419C}" presName="node" presStyleLbl="node1" presStyleIdx="13" presStyleCnt="15">
        <dgm:presLayoutVars>
          <dgm:bulletEnabled val="1"/>
        </dgm:presLayoutVars>
      </dgm:prSet>
      <dgm:spPr/>
    </dgm:pt>
    <dgm:pt modelId="{216CB611-E697-48FA-B884-20327D246A81}" type="pres">
      <dgm:prSet presAssocID="{6826B7E4-DB6C-4DA6-9FA6-041EAEEBF385}" presName="sibTrans" presStyleLbl="sibTrans2D1" presStyleIdx="13" presStyleCnt="14"/>
      <dgm:spPr/>
    </dgm:pt>
    <dgm:pt modelId="{0C1976BD-18C6-4CD1-8BF1-F18D38BF04C4}" type="pres">
      <dgm:prSet presAssocID="{6826B7E4-DB6C-4DA6-9FA6-041EAEEBF385}" presName="connectorText" presStyleLbl="sibTrans2D1" presStyleIdx="13" presStyleCnt="14"/>
      <dgm:spPr/>
    </dgm:pt>
    <dgm:pt modelId="{A3C086F8-C48D-4802-AE32-607CB131D341}" type="pres">
      <dgm:prSet presAssocID="{6254C089-ADEA-4300-9050-C1F95C387F53}" presName="node" presStyleLbl="node1" presStyleIdx="14" presStyleCnt="15">
        <dgm:presLayoutVars>
          <dgm:bulletEnabled val="1"/>
        </dgm:presLayoutVars>
      </dgm:prSet>
      <dgm:spPr/>
    </dgm:pt>
  </dgm:ptLst>
  <dgm:cxnLst>
    <dgm:cxn modelId="{01506D05-95FC-42C1-8D75-7773AB0FA79E}" type="presOf" srcId="{21D30280-43C7-41BB-9ABF-A0D5FE62182C}" destId="{4721EA00-D4C2-44A3-9191-3E9C0C0E757D}" srcOrd="1" destOrd="0" presId="urn:microsoft.com/office/officeart/2005/8/layout/process5"/>
    <dgm:cxn modelId="{CC015716-B46B-4826-AAFE-54BA78E01584}" srcId="{DA8E6E1F-4D24-4C18-A29A-67F796100093}" destId="{6254C089-ADEA-4300-9050-C1F95C387F53}" srcOrd="14" destOrd="0" parTransId="{5DCBC069-6742-4A29-BBDD-083FD573E04A}" sibTransId="{AA8DB640-7A56-414A-962D-843A9D3B7B16}"/>
    <dgm:cxn modelId="{D428C816-D749-42E5-8CCB-F8E94236D77F}" type="presOf" srcId="{6240013F-9594-4FAD-8071-BAFA01484682}" destId="{0D896D35-DE85-41FB-91FA-1F4B3D2C8C63}" srcOrd="0" destOrd="0" presId="urn:microsoft.com/office/officeart/2005/8/layout/process5"/>
    <dgm:cxn modelId="{600F8C1C-ECD0-411F-B5F3-3607420A71E5}" type="presOf" srcId="{BCB1F062-87FE-4919-B8F9-BD51AA87CB2E}" destId="{BE3A4706-929D-466B-9277-4E9A53BF3569}" srcOrd="1" destOrd="0" presId="urn:microsoft.com/office/officeart/2005/8/layout/process5"/>
    <dgm:cxn modelId="{2106C422-11B1-4BC7-89DD-8F5471C66F0A}" type="presOf" srcId="{F4C599A6-CF9B-4228-B5AC-766983BC1BF8}" destId="{548F7B11-FFAA-4CF6-BDE5-8D390B037652}" srcOrd="0" destOrd="0" presId="urn:microsoft.com/office/officeart/2005/8/layout/process5"/>
    <dgm:cxn modelId="{0B440625-954F-43C1-AF49-E3C90F3FF267}" srcId="{DA8E6E1F-4D24-4C18-A29A-67F796100093}" destId="{2BFA1300-B69F-41C8-9C24-FA8EC791F70F}" srcOrd="7" destOrd="0" parTransId="{232AC134-465E-4A20-9651-8C895BBF6750}" sibTransId="{1AE4DFC4-99C2-4E6D-9AB2-1A4C04BFE81D}"/>
    <dgm:cxn modelId="{9E15A325-7D13-41CE-A20A-8C0EB118FB19}" srcId="{DA8E6E1F-4D24-4C18-A29A-67F796100093}" destId="{575657D8-B4B5-48E5-8E67-00B8C7B10415}" srcOrd="3" destOrd="0" parTransId="{A58AADFA-6508-46CB-880A-48180F73822D}" sibTransId="{22DC7AAE-A203-4EA5-AEDA-9D99ED860111}"/>
    <dgm:cxn modelId="{79249C26-FD21-40FB-A9D4-01BCACF672AF}" srcId="{DA8E6E1F-4D24-4C18-A29A-67F796100093}" destId="{4118C668-433F-4DF1-95C0-2BC9DE67419C}" srcOrd="13" destOrd="0" parTransId="{8EBE5E7A-1ABA-4E92-AF6C-9D33772F09DA}" sibTransId="{6826B7E4-DB6C-4DA6-9FA6-041EAEEBF385}"/>
    <dgm:cxn modelId="{20106327-8F27-4185-AE30-8E0939497BDB}" srcId="{DA8E6E1F-4D24-4C18-A29A-67F796100093}" destId="{0908AE58-E368-4DB5-9652-F41AEFDD0BF0}" srcOrd="0" destOrd="0" parTransId="{95164A3F-C555-4D81-86B7-770C1D755ABE}" sibTransId="{CC29CF72-4D2C-4EBA-9E22-0E240714B40F}"/>
    <dgm:cxn modelId="{915B9D2A-9F6C-4420-82A5-1117D234C958}" type="presOf" srcId="{1860C610-E540-4A15-8C9F-B0CACEEF5502}" destId="{852BAA70-C710-4A0E-8716-8AEAA3826968}" srcOrd="0" destOrd="0" presId="urn:microsoft.com/office/officeart/2005/8/layout/process5"/>
    <dgm:cxn modelId="{23AA5030-9407-42C9-AF29-67E9EFF1AB09}" type="presOf" srcId="{21D30280-43C7-41BB-9ABF-A0D5FE62182C}" destId="{F82965AE-E002-40EA-9DD6-3BF914170868}" srcOrd="0" destOrd="0" presId="urn:microsoft.com/office/officeart/2005/8/layout/process5"/>
    <dgm:cxn modelId="{1798EA33-7401-4416-A5DB-11610B4FB0AC}" type="presOf" srcId="{1F2C8D1A-2424-4E38-8F6C-7BE2EB5C9A5B}" destId="{0106984E-9955-4BE3-8340-17B709A62073}" srcOrd="0" destOrd="0" presId="urn:microsoft.com/office/officeart/2005/8/layout/process5"/>
    <dgm:cxn modelId="{F8D01D34-7A32-4652-A9E7-783E0370362A}" type="presOf" srcId="{0908AE58-E368-4DB5-9652-F41AEFDD0BF0}" destId="{0B3CB544-B5F8-43D4-AAE5-C77DC6102221}" srcOrd="0" destOrd="0" presId="urn:microsoft.com/office/officeart/2005/8/layout/process5"/>
    <dgm:cxn modelId="{B6D4143E-0723-4F5F-94CD-6892EE99EA1D}" type="presOf" srcId="{1FE69921-061F-4CB7-94D3-D9B3B5B145A6}" destId="{8FE30791-93AA-4781-9E2C-888073964E9B}" srcOrd="0" destOrd="0" presId="urn:microsoft.com/office/officeart/2005/8/layout/process5"/>
    <dgm:cxn modelId="{AF73AA5D-5365-46C5-A58F-76ABB6D56D49}" type="presOf" srcId="{CC29CF72-4D2C-4EBA-9E22-0E240714B40F}" destId="{3FA933EF-12F4-451D-9B74-F7962FF2B527}" srcOrd="1" destOrd="0" presId="urn:microsoft.com/office/officeart/2005/8/layout/process5"/>
    <dgm:cxn modelId="{C463075E-DDB4-44C5-B8B7-80DCD20223A8}" type="presOf" srcId="{1A3D1F26-95FF-4E4C-AF09-0C411010A6F9}" destId="{22ABB8AE-90B4-4975-86D4-5D7766AB164F}" srcOrd="1" destOrd="0" presId="urn:microsoft.com/office/officeart/2005/8/layout/process5"/>
    <dgm:cxn modelId="{29576D41-CC17-4A39-8FBA-086458FF656B}" type="presOf" srcId="{1F2C8D1A-2424-4E38-8F6C-7BE2EB5C9A5B}" destId="{7ECD6A2C-BAB9-4A3D-8A4F-5701BFA655A1}" srcOrd="1" destOrd="0" presId="urn:microsoft.com/office/officeart/2005/8/layout/process5"/>
    <dgm:cxn modelId="{EB5BDB64-E1D9-4258-8879-E66712098738}" type="presOf" srcId="{7DAE90D8-9752-41C6-B79D-545D80946F03}" destId="{084F79FF-B5A2-416F-9ADC-F12D5B68ECA8}" srcOrd="0" destOrd="0" presId="urn:microsoft.com/office/officeart/2005/8/layout/process5"/>
    <dgm:cxn modelId="{FE7E5445-0D5D-4788-8560-1A4B9CFEEB0F}" type="presOf" srcId="{6254C089-ADEA-4300-9050-C1F95C387F53}" destId="{A3C086F8-C48D-4802-AE32-607CB131D341}" srcOrd="0" destOrd="0" presId="urn:microsoft.com/office/officeart/2005/8/layout/process5"/>
    <dgm:cxn modelId="{5E208665-F460-4433-AC49-34A48A60E7C8}" srcId="{DA8E6E1F-4D24-4C18-A29A-67F796100093}" destId="{FC3E017E-5365-4AFC-8BA6-DE2B2676A235}" srcOrd="12" destOrd="0" parTransId="{671BAD4E-5A08-4E3B-AD33-D3EFC3B11486}" sibTransId="{1F2C8D1A-2424-4E38-8F6C-7BE2EB5C9A5B}"/>
    <dgm:cxn modelId="{DB68DA70-E939-44AB-B818-D24C9C8383CB}" type="presOf" srcId="{6826B7E4-DB6C-4DA6-9FA6-041EAEEBF385}" destId="{0C1976BD-18C6-4CD1-8BF1-F18D38BF04C4}" srcOrd="1" destOrd="0" presId="urn:microsoft.com/office/officeart/2005/8/layout/process5"/>
    <dgm:cxn modelId="{9E5FB051-FB46-48B4-8514-EACC6D9F5C8F}" type="presOf" srcId="{1FE69921-061F-4CB7-94D3-D9B3B5B145A6}" destId="{D7558BB3-F767-4328-BEE8-4E6DE71CFD83}" srcOrd="1" destOrd="0" presId="urn:microsoft.com/office/officeart/2005/8/layout/process5"/>
    <dgm:cxn modelId="{33ABD854-55BE-4D40-B3B2-D4E346E7FA63}" type="presOf" srcId="{FC3E017E-5365-4AFC-8BA6-DE2B2676A235}" destId="{8C010F90-CD44-4679-9117-7E7FA1282114}" srcOrd="0" destOrd="0" presId="urn:microsoft.com/office/officeart/2005/8/layout/process5"/>
    <dgm:cxn modelId="{65440A75-D431-4803-8DC3-AC84FA3D4C47}" type="presOf" srcId="{3FD534E3-5C54-4EE1-AD7D-217EFADBAAC3}" destId="{7B161EC6-90F2-4443-A289-FAF6A364589D}" srcOrd="1" destOrd="0" presId="urn:microsoft.com/office/officeart/2005/8/layout/process5"/>
    <dgm:cxn modelId="{EC8C3C79-04D0-4F6F-83C3-F68C80F0791C}" srcId="{DA8E6E1F-4D24-4C18-A29A-67F796100093}" destId="{6E7D158B-7A4D-433A-9A91-5FEE3E2A2398}" srcOrd="1" destOrd="0" parTransId="{FA46E7C0-2B54-48C0-AB46-9475583477A1}" sibTransId="{1FE69921-061F-4CB7-94D3-D9B3B5B145A6}"/>
    <dgm:cxn modelId="{D4FC6584-0B9A-45D6-9778-4804D39C51DC}" type="presOf" srcId="{22DC7AAE-A203-4EA5-AEDA-9D99ED860111}" destId="{8539D383-E92E-474B-A7A1-E87B6A2736D2}" srcOrd="1" destOrd="0" presId="urn:microsoft.com/office/officeart/2005/8/layout/process5"/>
    <dgm:cxn modelId="{D058B585-335F-4FE1-B1A0-807DF75D6A07}" srcId="{DA8E6E1F-4D24-4C18-A29A-67F796100093}" destId="{F4C599A6-CF9B-4228-B5AC-766983BC1BF8}" srcOrd="4" destOrd="0" parTransId="{75FE4EA6-6751-4276-8F9E-FBCADDD6DA1D}" sibTransId="{21D30280-43C7-41BB-9ABF-A0D5FE62182C}"/>
    <dgm:cxn modelId="{39D1BB88-DDE0-41E9-84E1-F777807E9B83}" type="presOf" srcId="{1A3D1F26-95FF-4E4C-AF09-0C411010A6F9}" destId="{54F045DA-E541-499C-8F6B-4ADDBEF49C38}" srcOrd="0" destOrd="0" presId="urn:microsoft.com/office/officeart/2005/8/layout/process5"/>
    <dgm:cxn modelId="{567BD088-6E0C-4673-9CB9-C31CA2A13B88}" type="presOf" srcId="{2BFA1300-B69F-41C8-9C24-FA8EC791F70F}" destId="{77C69CB9-D5EA-47F3-A8AF-8634A52DB9ED}" srcOrd="0" destOrd="0" presId="urn:microsoft.com/office/officeart/2005/8/layout/process5"/>
    <dgm:cxn modelId="{79CBE892-2E74-45D0-90F9-51E763BB0723}" type="presOf" srcId="{37C1D9C8-06F4-47ED-9411-956B53F7FB67}" destId="{330EA0D9-1865-4D88-BB60-AD2606BEED00}" srcOrd="0" destOrd="0" presId="urn:microsoft.com/office/officeart/2005/8/layout/process5"/>
    <dgm:cxn modelId="{4E8D6B96-9EF2-45A6-84A4-0212D2EB0C8A}" type="presOf" srcId="{892D4AC2-C71D-4B46-9774-788C29975E84}" destId="{EB135CDE-9123-41A7-AC8B-C62495288EC4}" srcOrd="1" destOrd="0" presId="urn:microsoft.com/office/officeart/2005/8/layout/process5"/>
    <dgm:cxn modelId="{2EC5139A-6805-4D1A-80C1-CE3603E9BEF7}" srcId="{DA8E6E1F-4D24-4C18-A29A-67F796100093}" destId="{BFB7D82E-6229-4450-BD02-BBBB91519C4D}" srcOrd="11" destOrd="0" parTransId="{BCE04F8A-9039-4F5A-80C4-B95C21F78A4D}" sibTransId="{1A3D1F26-95FF-4E4C-AF09-0C411010A6F9}"/>
    <dgm:cxn modelId="{D6CA829C-DB3D-4B05-AAAB-FBF6D87B0905}" type="presOf" srcId="{435C1F7E-906A-4A95-BAE2-6919E7E9732A}" destId="{C0A41194-40FA-4567-B458-963ECEE45713}" srcOrd="0" destOrd="0" presId="urn:microsoft.com/office/officeart/2005/8/layout/process5"/>
    <dgm:cxn modelId="{A13D6B9E-91F5-4BFE-979A-93ABEA4BE65F}" type="presOf" srcId="{78428CD7-4AC8-41CE-973B-BF93B6ED36B8}" destId="{7FF913FE-C6DE-4B5C-A062-859760B788CB}" srcOrd="0" destOrd="0" presId="urn:microsoft.com/office/officeart/2005/8/layout/process5"/>
    <dgm:cxn modelId="{7035259F-7E74-4DFE-80DB-C91F74751C29}" type="presOf" srcId="{7DAE90D8-9752-41C6-B79D-545D80946F03}" destId="{AE1ACFD2-4CCD-4387-9A70-34BD03E03F31}" srcOrd="1" destOrd="0" presId="urn:microsoft.com/office/officeart/2005/8/layout/process5"/>
    <dgm:cxn modelId="{096D56A3-C9D9-4344-AF3A-14F4681C92A8}" type="presOf" srcId="{CC29CF72-4D2C-4EBA-9E22-0E240714B40F}" destId="{0F239919-0FF2-4443-A760-9C9D27FE6DCC}" srcOrd="0" destOrd="0" presId="urn:microsoft.com/office/officeart/2005/8/layout/process5"/>
    <dgm:cxn modelId="{4A3D54A4-51F2-4DBF-894E-A8D027449B35}" type="presOf" srcId="{1AE4DFC4-99C2-4E6D-9AB2-1A4C04BFE81D}" destId="{594998B1-B4F7-4E96-A140-4FDF4701FB6F}" srcOrd="0" destOrd="0" presId="urn:microsoft.com/office/officeart/2005/8/layout/process5"/>
    <dgm:cxn modelId="{59EDE1A5-199C-46F1-B1ED-6ABA83008CF5}" type="presOf" srcId="{1AE4DFC4-99C2-4E6D-9AB2-1A4C04BFE81D}" destId="{1E4F24A9-E19C-44FC-9C25-F846F02C8FDC}" srcOrd="1" destOrd="0" presId="urn:microsoft.com/office/officeart/2005/8/layout/process5"/>
    <dgm:cxn modelId="{7EF3BCA8-A8DD-4E5E-AB1D-377F67630E67}" type="presOf" srcId="{3FD534E3-5C54-4EE1-AD7D-217EFADBAAC3}" destId="{95C38669-F6AF-458E-9C68-D2CCC78FDC0C}" srcOrd="0" destOrd="0" presId="urn:microsoft.com/office/officeart/2005/8/layout/process5"/>
    <dgm:cxn modelId="{25DDD5A8-5673-4967-9EA1-BCEA4CB7C16B}" type="presOf" srcId="{6240013F-9594-4FAD-8071-BAFA01484682}" destId="{7C7F33D3-9FC3-43E6-A478-182FFCD76EF0}" srcOrd="1" destOrd="0" presId="urn:microsoft.com/office/officeart/2005/8/layout/process5"/>
    <dgm:cxn modelId="{D6978EB8-8A4D-483F-8352-54875F56C846}" type="presOf" srcId="{BCB1F062-87FE-4919-B8F9-BD51AA87CB2E}" destId="{2F13F094-CA47-44C4-81C4-A65E577D2CD1}" srcOrd="0" destOrd="0" presId="urn:microsoft.com/office/officeart/2005/8/layout/process5"/>
    <dgm:cxn modelId="{D56D27BD-E142-4242-AC85-3084B2F6F8F8}" type="presOf" srcId="{4118C668-433F-4DF1-95C0-2BC9DE67419C}" destId="{30221F48-8859-4600-AF80-0BF32C9D7E40}" srcOrd="0" destOrd="0" presId="urn:microsoft.com/office/officeart/2005/8/layout/process5"/>
    <dgm:cxn modelId="{5D1D33BF-8ABB-4A4B-8584-DE3B75E973D3}" srcId="{DA8E6E1F-4D24-4C18-A29A-67F796100093}" destId="{37C1D9C8-06F4-47ED-9411-956B53F7FB67}" srcOrd="9" destOrd="0" parTransId="{31F96AA2-8CDB-47C6-A004-0AEE35BF08ED}" sibTransId="{6240013F-9594-4FAD-8071-BAFA01484682}"/>
    <dgm:cxn modelId="{239970C3-062B-48ED-BF69-68B58961D83F}" srcId="{DA8E6E1F-4D24-4C18-A29A-67F796100093}" destId="{78428CD7-4AC8-41CE-973B-BF93B6ED36B8}" srcOrd="10" destOrd="0" parTransId="{70E32415-245B-4B14-BD71-C5C2AF819F32}" sibTransId="{7DAE90D8-9752-41C6-B79D-545D80946F03}"/>
    <dgm:cxn modelId="{89A8D1C3-27C6-4DDB-B80B-B64AE1906C7E}" type="presOf" srcId="{1D2C6CA3-FFD2-44DB-BC0B-0EEDB41D2E86}" destId="{C7A4FD19-D687-4046-B3CC-F60D38410FC7}" srcOrd="0" destOrd="0" presId="urn:microsoft.com/office/officeart/2005/8/layout/process5"/>
    <dgm:cxn modelId="{A1BCA5C7-BBCD-4282-8430-DB95FCBDCE3D}" type="presOf" srcId="{3F73E673-66D7-4B54-AF99-FBB48697CB9F}" destId="{17F44961-F0CF-4513-9E39-EF07AADADC8F}" srcOrd="0" destOrd="0" presId="urn:microsoft.com/office/officeart/2005/8/layout/process5"/>
    <dgm:cxn modelId="{DBD967C8-46BD-45FE-9F87-E01EEE43EFE7}" srcId="{DA8E6E1F-4D24-4C18-A29A-67F796100093}" destId="{BC5D8252-DAB8-4D37-BAD5-8DAB2F68FC02}" srcOrd="5" destOrd="0" parTransId="{E97295B0-547C-46F3-A876-00B76EACF01D}" sibTransId="{BCB1F062-87FE-4919-B8F9-BD51AA87CB2E}"/>
    <dgm:cxn modelId="{7640CBD0-C268-4C96-A41A-80C46A168247}" type="presOf" srcId="{6826B7E4-DB6C-4DA6-9FA6-041EAEEBF385}" destId="{216CB611-E697-48FA-B884-20327D246A81}" srcOrd="0" destOrd="0" presId="urn:microsoft.com/office/officeart/2005/8/layout/process5"/>
    <dgm:cxn modelId="{EFF5DDDB-DED4-429F-B09F-A8EED000A062}" srcId="{DA8E6E1F-4D24-4C18-A29A-67F796100093}" destId="{435C1F7E-906A-4A95-BAE2-6919E7E9732A}" srcOrd="2" destOrd="0" parTransId="{F9C3101C-F4F8-4824-B8FF-9F9253B4FD05}" sibTransId="{892D4AC2-C71D-4B46-9774-788C29975E84}"/>
    <dgm:cxn modelId="{521847DC-AAB9-413D-92D6-3818176CE289}" type="presOf" srcId="{3F73E673-66D7-4B54-AF99-FBB48697CB9F}" destId="{E92B9CC0-875A-4415-A3B2-66DBBA1EFBF3}" srcOrd="1" destOrd="0" presId="urn:microsoft.com/office/officeart/2005/8/layout/process5"/>
    <dgm:cxn modelId="{0CA1A9DD-F1B1-4AF1-B90A-708D886AF15F}" type="presOf" srcId="{6E7D158B-7A4D-433A-9A91-5FEE3E2A2398}" destId="{94E94553-C0E7-4D88-85D7-13C5354ECD94}" srcOrd="0" destOrd="0" presId="urn:microsoft.com/office/officeart/2005/8/layout/process5"/>
    <dgm:cxn modelId="{6A7313E7-ABA5-4B7A-A794-F0834E5F4976}" type="presOf" srcId="{575657D8-B4B5-48E5-8E67-00B8C7B10415}" destId="{D0F9F88C-3E34-42C4-8B6C-7FAD7EC885D2}" srcOrd="0" destOrd="0" presId="urn:microsoft.com/office/officeart/2005/8/layout/process5"/>
    <dgm:cxn modelId="{7EF44EEA-6598-48D5-909D-A81F2F14EABB}" type="presOf" srcId="{22DC7AAE-A203-4EA5-AEDA-9D99ED860111}" destId="{7796F38F-8173-4328-84FD-A57C03F0B05A}" srcOrd="0" destOrd="0" presId="urn:microsoft.com/office/officeart/2005/8/layout/process5"/>
    <dgm:cxn modelId="{698837EE-B0F0-42D7-92FD-E3720E797777}" type="presOf" srcId="{DA8E6E1F-4D24-4C18-A29A-67F796100093}" destId="{3C89194C-4131-449C-93A9-5A3F607CF6F3}" srcOrd="0" destOrd="0" presId="urn:microsoft.com/office/officeart/2005/8/layout/process5"/>
    <dgm:cxn modelId="{8FC878EF-F040-493A-A9CF-AE1759EBA7B8}" srcId="{DA8E6E1F-4D24-4C18-A29A-67F796100093}" destId="{1D2C6CA3-FFD2-44DB-BC0B-0EEDB41D2E86}" srcOrd="6" destOrd="0" parTransId="{78CC3303-0FF7-4BDC-A72B-E59F4B96997D}" sibTransId="{3F73E673-66D7-4B54-AF99-FBB48697CB9F}"/>
    <dgm:cxn modelId="{AB05FBEF-A93F-4D4D-B073-EC31FA6BCE8C}" type="presOf" srcId="{BC5D8252-DAB8-4D37-BAD5-8DAB2F68FC02}" destId="{4F63A026-1BFB-4846-AFF8-8D0E798BDA94}" srcOrd="0" destOrd="0" presId="urn:microsoft.com/office/officeart/2005/8/layout/process5"/>
    <dgm:cxn modelId="{F02A08F1-F6A0-4695-810E-4C258E0F6B78}" srcId="{DA8E6E1F-4D24-4C18-A29A-67F796100093}" destId="{1860C610-E540-4A15-8C9F-B0CACEEF5502}" srcOrd="8" destOrd="0" parTransId="{704109AC-F758-4773-BB3C-F01123047D6B}" sibTransId="{3FD534E3-5C54-4EE1-AD7D-217EFADBAAC3}"/>
    <dgm:cxn modelId="{4760E0FA-D675-4F58-941B-0D1CF7B7C6B8}" type="presOf" srcId="{892D4AC2-C71D-4B46-9774-788C29975E84}" destId="{1B82AE2C-AF1E-4B67-9D3D-3BCE197D2C64}" srcOrd="0" destOrd="0" presId="urn:microsoft.com/office/officeart/2005/8/layout/process5"/>
    <dgm:cxn modelId="{7D7909FB-845E-4A53-8820-0555AF9CBF95}" type="presOf" srcId="{BFB7D82E-6229-4450-BD02-BBBB91519C4D}" destId="{3C4BBFCD-BD36-493D-854A-A79C8B6EDA6D}" srcOrd="0" destOrd="0" presId="urn:microsoft.com/office/officeart/2005/8/layout/process5"/>
    <dgm:cxn modelId="{5FE2F86C-397A-467C-BA87-9E6932EFD801}" type="presParOf" srcId="{3C89194C-4131-449C-93A9-5A3F607CF6F3}" destId="{0B3CB544-B5F8-43D4-AAE5-C77DC6102221}" srcOrd="0" destOrd="0" presId="urn:microsoft.com/office/officeart/2005/8/layout/process5"/>
    <dgm:cxn modelId="{78438E1D-CD50-4434-9379-F6546612E791}" type="presParOf" srcId="{3C89194C-4131-449C-93A9-5A3F607CF6F3}" destId="{0F239919-0FF2-4443-A760-9C9D27FE6DCC}" srcOrd="1" destOrd="0" presId="urn:microsoft.com/office/officeart/2005/8/layout/process5"/>
    <dgm:cxn modelId="{014CA0AD-8400-4560-A111-BF03C880FF62}" type="presParOf" srcId="{0F239919-0FF2-4443-A760-9C9D27FE6DCC}" destId="{3FA933EF-12F4-451D-9B74-F7962FF2B527}" srcOrd="0" destOrd="0" presId="urn:microsoft.com/office/officeart/2005/8/layout/process5"/>
    <dgm:cxn modelId="{BB092F81-658E-4234-889D-C0A1E5AB351A}" type="presParOf" srcId="{3C89194C-4131-449C-93A9-5A3F607CF6F3}" destId="{94E94553-C0E7-4D88-85D7-13C5354ECD94}" srcOrd="2" destOrd="0" presId="urn:microsoft.com/office/officeart/2005/8/layout/process5"/>
    <dgm:cxn modelId="{7231E2BD-6765-472D-A789-F25B4448D3A9}" type="presParOf" srcId="{3C89194C-4131-449C-93A9-5A3F607CF6F3}" destId="{8FE30791-93AA-4781-9E2C-888073964E9B}" srcOrd="3" destOrd="0" presId="urn:microsoft.com/office/officeart/2005/8/layout/process5"/>
    <dgm:cxn modelId="{B54980D8-1D62-4610-BA31-B8C5B5ECF59F}" type="presParOf" srcId="{8FE30791-93AA-4781-9E2C-888073964E9B}" destId="{D7558BB3-F767-4328-BEE8-4E6DE71CFD83}" srcOrd="0" destOrd="0" presId="urn:microsoft.com/office/officeart/2005/8/layout/process5"/>
    <dgm:cxn modelId="{47A00E2B-35C5-4B9D-B8DE-19BBD801DE8F}" type="presParOf" srcId="{3C89194C-4131-449C-93A9-5A3F607CF6F3}" destId="{C0A41194-40FA-4567-B458-963ECEE45713}" srcOrd="4" destOrd="0" presId="urn:microsoft.com/office/officeart/2005/8/layout/process5"/>
    <dgm:cxn modelId="{ADE3EF3F-077D-43B6-B8E5-1345A83B0083}" type="presParOf" srcId="{3C89194C-4131-449C-93A9-5A3F607CF6F3}" destId="{1B82AE2C-AF1E-4B67-9D3D-3BCE197D2C64}" srcOrd="5" destOrd="0" presId="urn:microsoft.com/office/officeart/2005/8/layout/process5"/>
    <dgm:cxn modelId="{B745FE56-33B1-4C73-902E-6A457ABD9592}" type="presParOf" srcId="{1B82AE2C-AF1E-4B67-9D3D-3BCE197D2C64}" destId="{EB135CDE-9123-41A7-AC8B-C62495288EC4}" srcOrd="0" destOrd="0" presId="urn:microsoft.com/office/officeart/2005/8/layout/process5"/>
    <dgm:cxn modelId="{104E16FE-B895-471E-90AE-1C1E832623C4}" type="presParOf" srcId="{3C89194C-4131-449C-93A9-5A3F607CF6F3}" destId="{D0F9F88C-3E34-42C4-8B6C-7FAD7EC885D2}" srcOrd="6" destOrd="0" presId="urn:microsoft.com/office/officeart/2005/8/layout/process5"/>
    <dgm:cxn modelId="{F98C31DB-5172-4FD5-8772-DD942EDFA857}" type="presParOf" srcId="{3C89194C-4131-449C-93A9-5A3F607CF6F3}" destId="{7796F38F-8173-4328-84FD-A57C03F0B05A}" srcOrd="7" destOrd="0" presId="urn:microsoft.com/office/officeart/2005/8/layout/process5"/>
    <dgm:cxn modelId="{8B0ADE92-4DFD-4029-BE58-096863CCFBA7}" type="presParOf" srcId="{7796F38F-8173-4328-84FD-A57C03F0B05A}" destId="{8539D383-E92E-474B-A7A1-E87B6A2736D2}" srcOrd="0" destOrd="0" presId="urn:microsoft.com/office/officeart/2005/8/layout/process5"/>
    <dgm:cxn modelId="{CD4EBEFB-7B37-479F-9250-2B5B4B69C155}" type="presParOf" srcId="{3C89194C-4131-449C-93A9-5A3F607CF6F3}" destId="{548F7B11-FFAA-4CF6-BDE5-8D390B037652}" srcOrd="8" destOrd="0" presId="urn:microsoft.com/office/officeart/2005/8/layout/process5"/>
    <dgm:cxn modelId="{F9E0F7AE-F950-4A20-91CF-BFB235328A31}" type="presParOf" srcId="{3C89194C-4131-449C-93A9-5A3F607CF6F3}" destId="{F82965AE-E002-40EA-9DD6-3BF914170868}" srcOrd="9" destOrd="0" presId="urn:microsoft.com/office/officeart/2005/8/layout/process5"/>
    <dgm:cxn modelId="{EF5C4BCC-3981-4D45-A68A-1A3EBB5585D7}" type="presParOf" srcId="{F82965AE-E002-40EA-9DD6-3BF914170868}" destId="{4721EA00-D4C2-44A3-9191-3E9C0C0E757D}" srcOrd="0" destOrd="0" presId="urn:microsoft.com/office/officeart/2005/8/layout/process5"/>
    <dgm:cxn modelId="{4CBDBFEC-42E1-4540-A116-92BA9C336AF9}" type="presParOf" srcId="{3C89194C-4131-449C-93A9-5A3F607CF6F3}" destId="{4F63A026-1BFB-4846-AFF8-8D0E798BDA94}" srcOrd="10" destOrd="0" presId="urn:microsoft.com/office/officeart/2005/8/layout/process5"/>
    <dgm:cxn modelId="{0B26E8AE-0B5E-4C4B-9D5E-A97239344B09}" type="presParOf" srcId="{3C89194C-4131-449C-93A9-5A3F607CF6F3}" destId="{2F13F094-CA47-44C4-81C4-A65E577D2CD1}" srcOrd="11" destOrd="0" presId="urn:microsoft.com/office/officeart/2005/8/layout/process5"/>
    <dgm:cxn modelId="{3C74B5D9-69BF-4905-97F3-560B758C6B4C}" type="presParOf" srcId="{2F13F094-CA47-44C4-81C4-A65E577D2CD1}" destId="{BE3A4706-929D-466B-9277-4E9A53BF3569}" srcOrd="0" destOrd="0" presId="urn:microsoft.com/office/officeart/2005/8/layout/process5"/>
    <dgm:cxn modelId="{2A54CF32-4A6E-4361-96CA-6AF1A144739D}" type="presParOf" srcId="{3C89194C-4131-449C-93A9-5A3F607CF6F3}" destId="{C7A4FD19-D687-4046-B3CC-F60D38410FC7}" srcOrd="12" destOrd="0" presId="urn:microsoft.com/office/officeart/2005/8/layout/process5"/>
    <dgm:cxn modelId="{01264DDD-0E23-4EFE-8032-66790C87F996}" type="presParOf" srcId="{3C89194C-4131-449C-93A9-5A3F607CF6F3}" destId="{17F44961-F0CF-4513-9E39-EF07AADADC8F}" srcOrd="13" destOrd="0" presId="urn:microsoft.com/office/officeart/2005/8/layout/process5"/>
    <dgm:cxn modelId="{FEDD4F23-13BE-47D7-A2D3-D4C727F5275F}" type="presParOf" srcId="{17F44961-F0CF-4513-9E39-EF07AADADC8F}" destId="{E92B9CC0-875A-4415-A3B2-66DBBA1EFBF3}" srcOrd="0" destOrd="0" presId="urn:microsoft.com/office/officeart/2005/8/layout/process5"/>
    <dgm:cxn modelId="{CA1DDBF9-F3EA-4B4A-B438-1F423546A2A8}" type="presParOf" srcId="{3C89194C-4131-449C-93A9-5A3F607CF6F3}" destId="{77C69CB9-D5EA-47F3-A8AF-8634A52DB9ED}" srcOrd="14" destOrd="0" presId="urn:microsoft.com/office/officeart/2005/8/layout/process5"/>
    <dgm:cxn modelId="{5F8D46A6-AD11-4E09-8FCB-6B2955B18263}" type="presParOf" srcId="{3C89194C-4131-449C-93A9-5A3F607CF6F3}" destId="{594998B1-B4F7-4E96-A140-4FDF4701FB6F}" srcOrd="15" destOrd="0" presId="urn:microsoft.com/office/officeart/2005/8/layout/process5"/>
    <dgm:cxn modelId="{AFC73851-440E-4670-B78B-5A367639F128}" type="presParOf" srcId="{594998B1-B4F7-4E96-A140-4FDF4701FB6F}" destId="{1E4F24A9-E19C-44FC-9C25-F846F02C8FDC}" srcOrd="0" destOrd="0" presId="urn:microsoft.com/office/officeart/2005/8/layout/process5"/>
    <dgm:cxn modelId="{F0B2564A-48DF-48FC-BDA1-EADA690ED103}" type="presParOf" srcId="{3C89194C-4131-449C-93A9-5A3F607CF6F3}" destId="{852BAA70-C710-4A0E-8716-8AEAA3826968}" srcOrd="16" destOrd="0" presId="urn:microsoft.com/office/officeart/2005/8/layout/process5"/>
    <dgm:cxn modelId="{BF80394C-2C6F-4EE4-B51F-B8EBA42F488D}" type="presParOf" srcId="{3C89194C-4131-449C-93A9-5A3F607CF6F3}" destId="{95C38669-F6AF-458E-9C68-D2CCC78FDC0C}" srcOrd="17" destOrd="0" presId="urn:microsoft.com/office/officeart/2005/8/layout/process5"/>
    <dgm:cxn modelId="{03FA25AC-E9C1-46F4-B0FF-E8F1F16A7D03}" type="presParOf" srcId="{95C38669-F6AF-458E-9C68-D2CCC78FDC0C}" destId="{7B161EC6-90F2-4443-A289-FAF6A364589D}" srcOrd="0" destOrd="0" presId="urn:microsoft.com/office/officeart/2005/8/layout/process5"/>
    <dgm:cxn modelId="{04C0E8F0-2960-4856-877A-E128F5C31DDC}" type="presParOf" srcId="{3C89194C-4131-449C-93A9-5A3F607CF6F3}" destId="{330EA0D9-1865-4D88-BB60-AD2606BEED00}" srcOrd="18" destOrd="0" presId="urn:microsoft.com/office/officeart/2005/8/layout/process5"/>
    <dgm:cxn modelId="{8A294212-0CDE-48AF-8149-70D27E188D26}" type="presParOf" srcId="{3C89194C-4131-449C-93A9-5A3F607CF6F3}" destId="{0D896D35-DE85-41FB-91FA-1F4B3D2C8C63}" srcOrd="19" destOrd="0" presId="urn:microsoft.com/office/officeart/2005/8/layout/process5"/>
    <dgm:cxn modelId="{C9CAE19A-C65E-4FF0-8472-D0F790A06BBD}" type="presParOf" srcId="{0D896D35-DE85-41FB-91FA-1F4B3D2C8C63}" destId="{7C7F33D3-9FC3-43E6-A478-182FFCD76EF0}" srcOrd="0" destOrd="0" presId="urn:microsoft.com/office/officeart/2005/8/layout/process5"/>
    <dgm:cxn modelId="{C354B48C-F9A1-4E62-85C7-4675CAC7E1E1}" type="presParOf" srcId="{3C89194C-4131-449C-93A9-5A3F607CF6F3}" destId="{7FF913FE-C6DE-4B5C-A062-859760B788CB}" srcOrd="20" destOrd="0" presId="urn:microsoft.com/office/officeart/2005/8/layout/process5"/>
    <dgm:cxn modelId="{584B0DFD-AFA9-4EBF-88EA-B046E92F55D5}" type="presParOf" srcId="{3C89194C-4131-449C-93A9-5A3F607CF6F3}" destId="{084F79FF-B5A2-416F-9ADC-F12D5B68ECA8}" srcOrd="21" destOrd="0" presId="urn:microsoft.com/office/officeart/2005/8/layout/process5"/>
    <dgm:cxn modelId="{0FD67EBE-442B-44B2-AFFE-3577CD2BA1CA}" type="presParOf" srcId="{084F79FF-B5A2-416F-9ADC-F12D5B68ECA8}" destId="{AE1ACFD2-4CCD-4387-9A70-34BD03E03F31}" srcOrd="0" destOrd="0" presId="urn:microsoft.com/office/officeart/2005/8/layout/process5"/>
    <dgm:cxn modelId="{71493A66-AE75-4833-8B1D-2E84A10D072D}" type="presParOf" srcId="{3C89194C-4131-449C-93A9-5A3F607CF6F3}" destId="{3C4BBFCD-BD36-493D-854A-A79C8B6EDA6D}" srcOrd="22" destOrd="0" presId="urn:microsoft.com/office/officeart/2005/8/layout/process5"/>
    <dgm:cxn modelId="{466535C9-EC0F-490E-99D3-96EA4F6A8286}" type="presParOf" srcId="{3C89194C-4131-449C-93A9-5A3F607CF6F3}" destId="{54F045DA-E541-499C-8F6B-4ADDBEF49C38}" srcOrd="23" destOrd="0" presId="urn:microsoft.com/office/officeart/2005/8/layout/process5"/>
    <dgm:cxn modelId="{CB540CBF-C0BA-4A71-B370-047B4743EEF1}" type="presParOf" srcId="{54F045DA-E541-499C-8F6B-4ADDBEF49C38}" destId="{22ABB8AE-90B4-4975-86D4-5D7766AB164F}" srcOrd="0" destOrd="0" presId="urn:microsoft.com/office/officeart/2005/8/layout/process5"/>
    <dgm:cxn modelId="{7F15AB51-AB10-4A71-A502-4D26B039D109}" type="presParOf" srcId="{3C89194C-4131-449C-93A9-5A3F607CF6F3}" destId="{8C010F90-CD44-4679-9117-7E7FA1282114}" srcOrd="24" destOrd="0" presId="urn:microsoft.com/office/officeart/2005/8/layout/process5"/>
    <dgm:cxn modelId="{F206EF5C-59A6-42E6-B881-7E89F95975B2}" type="presParOf" srcId="{3C89194C-4131-449C-93A9-5A3F607CF6F3}" destId="{0106984E-9955-4BE3-8340-17B709A62073}" srcOrd="25" destOrd="0" presId="urn:microsoft.com/office/officeart/2005/8/layout/process5"/>
    <dgm:cxn modelId="{1AD96D06-5EBC-4E6D-B237-8F7E63F65986}" type="presParOf" srcId="{0106984E-9955-4BE3-8340-17B709A62073}" destId="{7ECD6A2C-BAB9-4A3D-8A4F-5701BFA655A1}" srcOrd="0" destOrd="0" presId="urn:microsoft.com/office/officeart/2005/8/layout/process5"/>
    <dgm:cxn modelId="{32812B75-8146-4761-905A-73A476E8DBDC}" type="presParOf" srcId="{3C89194C-4131-449C-93A9-5A3F607CF6F3}" destId="{30221F48-8859-4600-AF80-0BF32C9D7E40}" srcOrd="26" destOrd="0" presId="urn:microsoft.com/office/officeart/2005/8/layout/process5"/>
    <dgm:cxn modelId="{F48A4BF1-FC1E-4E7B-A3F5-93E14436136D}" type="presParOf" srcId="{3C89194C-4131-449C-93A9-5A3F607CF6F3}" destId="{216CB611-E697-48FA-B884-20327D246A81}" srcOrd="27" destOrd="0" presId="urn:microsoft.com/office/officeart/2005/8/layout/process5"/>
    <dgm:cxn modelId="{E2C5A4B3-05A2-4D4B-A5FE-84B1C08473C6}" type="presParOf" srcId="{216CB611-E697-48FA-B884-20327D246A81}" destId="{0C1976BD-18C6-4CD1-8BF1-F18D38BF04C4}" srcOrd="0" destOrd="0" presId="urn:microsoft.com/office/officeart/2005/8/layout/process5"/>
    <dgm:cxn modelId="{599ED311-5D26-4D6A-8EA0-A600C7B336FB}" type="presParOf" srcId="{3C89194C-4131-449C-93A9-5A3F607CF6F3}" destId="{A3C086F8-C48D-4802-AE32-607CB131D341}" srcOrd="2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2DDC53-8F95-4D20-AFB0-DA7C715366D8}" type="doc">
      <dgm:prSet loTypeId="urn:microsoft.com/office/officeart/2005/8/layout/matrix3" loCatId="matrix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42040E0-EF96-4D23-8B4F-16DBF945D7A6}">
      <dgm:prSet/>
      <dgm:spPr/>
      <dgm:t>
        <a:bodyPr/>
        <a:lstStyle/>
        <a:p>
          <a:r>
            <a:rPr lang="en-US"/>
            <a:t>URL: https://demographics-rutgers.streamlit.app/</a:t>
          </a:r>
        </a:p>
      </dgm:t>
    </dgm:pt>
    <dgm:pt modelId="{8153E15C-B580-4D8C-B174-7F8142B92CA1}" type="parTrans" cxnId="{9BAB0060-65FE-449A-9F39-A70049BD9A7B}">
      <dgm:prSet/>
      <dgm:spPr/>
      <dgm:t>
        <a:bodyPr/>
        <a:lstStyle/>
        <a:p>
          <a:endParaRPr lang="en-US"/>
        </a:p>
      </dgm:t>
    </dgm:pt>
    <dgm:pt modelId="{E60087A5-53AE-4261-88E7-3301078FDCF1}" type="sibTrans" cxnId="{9BAB0060-65FE-449A-9F39-A70049BD9A7B}">
      <dgm:prSet/>
      <dgm:spPr/>
      <dgm:t>
        <a:bodyPr/>
        <a:lstStyle/>
        <a:p>
          <a:endParaRPr lang="en-US"/>
        </a:p>
      </dgm:t>
    </dgm:pt>
    <dgm:pt modelId="{DD6124B6-8CBD-427B-BCBE-1AAEEE9DCE03}">
      <dgm:prSet/>
      <dgm:spPr/>
      <dgm:t>
        <a:bodyPr/>
        <a:lstStyle/>
        <a:p>
          <a:r>
            <a:rPr lang="en-US" dirty="0"/>
            <a:t>Example: California, 3-bedroom, rental, newer housing.</a:t>
          </a:r>
        </a:p>
      </dgm:t>
    </dgm:pt>
    <dgm:pt modelId="{37E04F90-751E-4B1A-8C62-17FFD88EE7B9}" type="parTrans" cxnId="{D13756C9-8617-47BB-8C1B-A9795C719FC8}">
      <dgm:prSet/>
      <dgm:spPr/>
      <dgm:t>
        <a:bodyPr/>
        <a:lstStyle/>
        <a:p>
          <a:endParaRPr lang="en-US"/>
        </a:p>
      </dgm:t>
    </dgm:pt>
    <dgm:pt modelId="{F3BC42AC-1967-405D-B513-F51D88FC53CC}" type="sibTrans" cxnId="{D13756C9-8617-47BB-8C1B-A9795C719FC8}">
      <dgm:prSet/>
      <dgm:spPr/>
      <dgm:t>
        <a:bodyPr/>
        <a:lstStyle/>
        <a:p>
          <a:endParaRPr lang="en-US"/>
        </a:p>
      </dgm:t>
    </dgm:pt>
    <dgm:pt modelId="{CD83FB54-2C01-4333-BA07-3B60A519790B}">
      <dgm:prSet/>
      <dgm:spPr/>
      <dgm:t>
        <a:bodyPr/>
        <a:lstStyle/>
        <a:p>
          <a:r>
            <a:rPr lang="en-US"/>
            <a:t>Outputs: HS = 3.1, SAC = 1.0, PSC = 0.8 (with CI and error margin).</a:t>
          </a:r>
        </a:p>
      </dgm:t>
    </dgm:pt>
    <dgm:pt modelId="{F041D336-BBBA-4B85-B3F6-411AEE7C38C4}" type="parTrans" cxnId="{4A8484D3-8F57-4093-BBDF-4DBB66257A48}">
      <dgm:prSet/>
      <dgm:spPr/>
      <dgm:t>
        <a:bodyPr/>
        <a:lstStyle/>
        <a:p>
          <a:endParaRPr lang="en-US"/>
        </a:p>
      </dgm:t>
    </dgm:pt>
    <dgm:pt modelId="{7C637AF1-BCE7-4470-93A2-4588BBCC8AEA}" type="sibTrans" cxnId="{4A8484D3-8F57-4093-BBDF-4DBB66257A48}">
      <dgm:prSet/>
      <dgm:spPr/>
      <dgm:t>
        <a:bodyPr/>
        <a:lstStyle/>
        <a:p>
          <a:endParaRPr lang="en-US"/>
        </a:p>
      </dgm:t>
    </dgm:pt>
    <dgm:pt modelId="{D7927D26-990A-4859-B38B-BB7416A930D0}">
      <dgm:prSet/>
      <dgm:spPr/>
      <dgm:t>
        <a:bodyPr/>
        <a:lstStyle/>
        <a:p>
          <a:r>
            <a:rPr lang="en-US"/>
            <a:t>Interactive filters for state, unit type, bedrooms, and tenure.</a:t>
          </a:r>
        </a:p>
      </dgm:t>
    </dgm:pt>
    <dgm:pt modelId="{A8CBAA94-41EE-4A5C-85E9-D1F0865B9721}" type="parTrans" cxnId="{FC443185-0D2A-4FB2-9AB3-6C9520FCFFE7}">
      <dgm:prSet/>
      <dgm:spPr/>
      <dgm:t>
        <a:bodyPr/>
        <a:lstStyle/>
        <a:p>
          <a:endParaRPr lang="en-US"/>
        </a:p>
      </dgm:t>
    </dgm:pt>
    <dgm:pt modelId="{D21EE526-E278-4587-8441-91CC5401FC26}" type="sibTrans" cxnId="{FC443185-0D2A-4FB2-9AB3-6C9520FCFFE7}">
      <dgm:prSet/>
      <dgm:spPr/>
      <dgm:t>
        <a:bodyPr/>
        <a:lstStyle/>
        <a:p>
          <a:endParaRPr lang="en-US"/>
        </a:p>
      </dgm:t>
    </dgm:pt>
    <dgm:pt modelId="{4ECE010B-B14B-4CFD-98C7-64E628FE4379}" type="pres">
      <dgm:prSet presAssocID="{312DDC53-8F95-4D20-AFB0-DA7C715366D8}" presName="matrix" presStyleCnt="0">
        <dgm:presLayoutVars>
          <dgm:chMax val="1"/>
          <dgm:dir/>
          <dgm:resizeHandles val="exact"/>
        </dgm:presLayoutVars>
      </dgm:prSet>
      <dgm:spPr/>
    </dgm:pt>
    <dgm:pt modelId="{3CAB9CCD-E2A2-4653-816A-F9E32922EB5E}" type="pres">
      <dgm:prSet presAssocID="{312DDC53-8F95-4D20-AFB0-DA7C715366D8}" presName="diamond" presStyleLbl="bgShp" presStyleIdx="0" presStyleCnt="1"/>
      <dgm:spPr/>
    </dgm:pt>
    <dgm:pt modelId="{B9990DD9-ACF1-4753-9B9A-44988E5CE60D}" type="pres">
      <dgm:prSet presAssocID="{312DDC53-8F95-4D20-AFB0-DA7C715366D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8829328-53E3-42E6-B6EE-3CD01C262090}" type="pres">
      <dgm:prSet presAssocID="{312DDC53-8F95-4D20-AFB0-DA7C715366D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27360F4-4CAB-486C-A22E-2C558B80F498}" type="pres">
      <dgm:prSet presAssocID="{312DDC53-8F95-4D20-AFB0-DA7C715366D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68E3252-E0D9-4BE5-B337-2D0B65545F1F}" type="pres">
      <dgm:prSet presAssocID="{312DDC53-8F95-4D20-AFB0-DA7C715366D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AB0060-65FE-449A-9F39-A70049BD9A7B}" srcId="{312DDC53-8F95-4D20-AFB0-DA7C715366D8}" destId="{642040E0-EF96-4D23-8B4F-16DBF945D7A6}" srcOrd="0" destOrd="0" parTransId="{8153E15C-B580-4D8C-B174-7F8142B92CA1}" sibTransId="{E60087A5-53AE-4261-88E7-3301078FDCF1}"/>
    <dgm:cxn modelId="{B3A60F4B-BF9A-47C4-8EF2-587031E46F2E}" type="presOf" srcId="{DD6124B6-8CBD-427B-BCBE-1AAEEE9DCE03}" destId="{B8829328-53E3-42E6-B6EE-3CD01C262090}" srcOrd="0" destOrd="0" presId="urn:microsoft.com/office/officeart/2005/8/layout/matrix3"/>
    <dgm:cxn modelId="{FC443185-0D2A-4FB2-9AB3-6C9520FCFFE7}" srcId="{312DDC53-8F95-4D20-AFB0-DA7C715366D8}" destId="{D7927D26-990A-4859-B38B-BB7416A930D0}" srcOrd="3" destOrd="0" parTransId="{A8CBAA94-41EE-4A5C-85E9-D1F0865B9721}" sibTransId="{D21EE526-E278-4587-8441-91CC5401FC26}"/>
    <dgm:cxn modelId="{BD1394B0-7972-4AC3-B34E-D745503112C5}" type="presOf" srcId="{CD83FB54-2C01-4333-BA07-3B60A519790B}" destId="{D27360F4-4CAB-486C-A22E-2C558B80F498}" srcOrd="0" destOrd="0" presId="urn:microsoft.com/office/officeart/2005/8/layout/matrix3"/>
    <dgm:cxn modelId="{D13756C9-8617-47BB-8C1B-A9795C719FC8}" srcId="{312DDC53-8F95-4D20-AFB0-DA7C715366D8}" destId="{DD6124B6-8CBD-427B-BCBE-1AAEEE9DCE03}" srcOrd="1" destOrd="0" parTransId="{37E04F90-751E-4B1A-8C62-17FFD88EE7B9}" sibTransId="{F3BC42AC-1967-405D-B513-F51D88FC53CC}"/>
    <dgm:cxn modelId="{4A8484D3-8F57-4093-BBDF-4DBB66257A48}" srcId="{312DDC53-8F95-4D20-AFB0-DA7C715366D8}" destId="{CD83FB54-2C01-4333-BA07-3B60A519790B}" srcOrd="2" destOrd="0" parTransId="{F041D336-BBBA-4B85-B3F6-411AEE7C38C4}" sibTransId="{7C637AF1-BCE7-4470-93A2-4588BBCC8AEA}"/>
    <dgm:cxn modelId="{99D4B9E1-F79E-447A-A234-0A2E01D4145D}" type="presOf" srcId="{642040E0-EF96-4D23-8B4F-16DBF945D7A6}" destId="{B9990DD9-ACF1-4753-9B9A-44988E5CE60D}" srcOrd="0" destOrd="0" presId="urn:microsoft.com/office/officeart/2005/8/layout/matrix3"/>
    <dgm:cxn modelId="{A94F29E2-6360-4AE0-8C66-CD9BA36118D0}" type="presOf" srcId="{D7927D26-990A-4859-B38B-BB7416A930D0}" destId="{468E3252-E0D9-4BE5-B337-2D0B65545F1F}" srcOrd="0" destOrd="0" presId="urn:microsoft.com/office/officeart/2005/8/layout/matrix3"/>
    <dgm:cxn modelId="{973194E5-6856-4E12-84D7-7BB70FBA0575}" type="presOf" srcId="{312DDC53-8F95-4D20-AFB0-DA7C715366D8}" destId="{4ECE010B-B14B-4CFD-98C7-64E628FE4379}" srcOrd="0" destOrd="0" presId="urn:microsoft.com/office/officeart/2005/8/layout/matrix3"/>
    <dgm:cxn modelId="{6EA9C3E6-7F5F-49DF-8FB2-65522F2FC3A0}" type="presParOf" srcId="{4ECE010B-B14B-4CFD-98C7-64E628FE4379}" destId="{3CAB9CCD-E2A2-4653-816A-F9E32922EB5E}" srcOrd="0" destOrd="0" presId="urn:microsoft.com/office/officeart/2005/8/layout/matrix3"/>
    <dgm:cxn modelId="{FEA43E4E-02C4-4223-929F-572475B4E6A5}" type="presParOf" srcId="{4ECE010B-B14B-4CFD-98C7-64E628FE4379}" destId="{B9990DD9-ACF1-4753-9B9A-44988E5CE60D}" srcOrd="1" destOrd="0" presId="urn:microsoft.com/office/officeart/2005/8/layout/matrix3"/>
    <dgm:cxn modelId="{471031EF-075B-4851-9841-78294F686EEE}" type="presParOf" srcId="{4ECE010B-B14B-4CFD-98C7-64E628FE4379}" destId="{B8829328-53E3-42E6-B6EE-3CD01C262090}" srcOrd="2" destOrd="0" presId="urn:microsoft.com/office/officeart/2005/8/layout/matrix3"/>
    <dgm:cxn modelId="{CFF725ED-B50B-44F2-B43B-4CE9A9175690}" type="presParOf" srcId="{4ECE010B-B14B-4CFD-98C7-64E628FE4379}" destId="{D27360F4-4CAB-486C-A22E-2C558B80F498}" srcOrd="3" destOrd="0" presId="urn:microsoft.com/office/officeart/2005/8/layout/matrix3"/>
    <dgm:cxn modelId="{8296092B-BBE0-4BF1-8CA1-59225CE81B97}" type="presParOf" srcId="{4ECE010B-B14B-4CFD-98C7-64E628FE4379}" destId="{468E3252-E0D9-4BE5-B337-2D0B65545F1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177FE6-B7E2-4733-9362-CBB2C060291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A38568-5046-41B4-846D-2647130CB998}">
      <dgm:prSet/>
      <dgm:spPr/>
      <dgm:t>
        <a:bodyPr/>
        <a:lstStyle/>
        <a:p>
          <a:r>
            <a:rPr lang="en-US"/>
            <a:t>Sample Size (N)</a:t>
          </a:r>
        </a:p>
      </dgm:t>
    </dgm:pt>
    <dgm:pt modelId="{C256421E-75FF-496B-B478-91A9164AB3A5}" type="parTrans" cxnId="{E1EE7CEC-C328-4428-B227-38B18D47DFDD}">
      <dgm:prSet/>
      <dgm:spPr/>
      <dgm:t>
        <a:bodyPr/>
        <a:lstStyle/>
        <a:p>
          <a:endParaRPr lang="en-US"/>
        </a:p>
      </dgm:t>
    </dgm:pt>
    <dgm:pt modelId="{4633CA6C-D997-4681-BA0C-0AA2B13AE266}" type="sibTrans" cxnId="{E1EE7CEC-C328-4428-B227-38B18D47DFDD}">
      <dgm:prSet/>
      <dgm:spPr/>
      <dgm:t>
        <a:bodyPr/>
        <a:lstStyle/>
        <a:p>
          <a:endParaRPr lang="en-US"/>
        </a:p>
      </dgm:t>
    </dgm:pt>
    <dgm:pt modelId="{E14C6CE0-2E9D-4FFE-B603-ADC2519F7CBB}">
      <dgm:prSet/>
      <dgm:spPr/>
      <dgm:t>
        <a:bodyPr/>
        <a:lstStyle/>
        <a:p>
          <a:r>
            <a:rPr lang="en-US"/>
            <a:t>Standard Error (SE)</a:t>
          </a:r>
        </a:p>
      </dgm:t>
    </dgm:pt>
    <dgm:pt modelId="{61AE6AE1-6032-428E-AB5F-9FF5F9EF5946}" type="parTrans" cxnId="{F14CD045-0714-4338-B0F4-5587F71BFCC3}">
      <dgm:prSet/>
      <dgm:spPr/>
      <dgm:t>
        <a:bodyPr/>
        <a:lstStyle/>
        <a:p>
          <a:endParaRPr lang="en-US"/>
        </a:p>
      </dgm:t>
    </dgm:pt>
    <dgm:pt modelId="{1FF7A016-1276-4C93-AD34-94D06800FA38}" type="sibTrans" cxnId="{F14CD045-0714-4338-B0F4-5587F71BFCC3}">
      <dgm:prSet/>
      <dgm:spPr/>
      <dgm:t>
        <a:bodyPr/>
        <a:lstStyle/>
        <a:p>
          <a:endParaRPr lang="en-US"/>
        </a:p>
      </dgm:t>
    </dgm:pt>
    <dgm:pt modelId="{3F62AE9D-7A5E-481B-AFD1-DC3A44F0BD18}">
      <dgm:prSet/>
      <dgm:spPr/>
      <dgm:t>
        <a:bodyPr/>
        <a:lstStyle/>
        <a:p>
          <a:r>
            <a:rPr lang="en-US"/>
            <a:t>Confidence Interval (CI) – 90%</a:t>
          </a:r>
        </a:p>
      </dgm:t>
    </dgm:pt>
    <dgm:pt modelId="{43BFB624-323A-45FE-9278-AE504B902386}" type="parTrans" cxnId="{06F42D32-EC55-4CF4-A826-6893BBC457F0}">
      <dgm:prSet/>
      <dgm:spPr/>
      <dgm:t>
        <a:bodyPr/>
        <a:lstStyle/>
        <a:p>
          <a:endParaRPr lang="en-US"/>
        </a:p>
      </dgm:t>
    </dgm:pt>
    <dgm:pt modelId="{04A08002-4AE1-4BB7-9F4D-8E2921299994}" type="sibTrans" cxnId="{06F42D32-EC55-4CF4-A826-6893BBC457F0}">
      <dgm:prSet/>
      <dgm:spPr/>
      <dgm:t>
        <a:bodyPr/>
        <a:lstStyle/>
        <a:p>
          <a:endParaRPr lang="en-US"/>
        </a:p>
      </dgm:t>
    </dgm:pt>
    <dgm:pt modelId="{07889D8B-D5DA-4033-A1F8-253D6623AC3B}">
      <dgm:prSet/>
      <dgm:spPr/>
      <dgm:t>
        <a:bodyPr/>
        <a:lstStyle/>
        <a:p>
          <a:r>
            <a:rPr lang="en-US"/>
            <a:t>Error Margin (%) – Preferably &lt;50%</a:t>
          </a:r>
        </a:p>
      </dgm:t>
    </dgm:pt>
    <dgm:pt modelId="{D6BFB55D-37EF-43C7-85E1-8E308025E861}" type="parTrans" cxnId="{FAAF5460-B9CC-468B-8655-0047428F7886}">
      <dgm:prSet/>
      <dgm:spPr/>
      <dgm:t>
        <a:bodyPr/>
        <a:lstStyle/>
        <a:p>
          <a:endParaRPr lang="en-US"/>
        </a:p>
      </dgm:t>
    </dgm:pt>
    <dgm:pt modelId="{FD3E2980-16E8-4BEA-9074-6382D803EC3E}" type="sibTrans" cxnId="{FAAF5460-B9CC-468B-8655-0047428F7886}">
      <dgm:prSet/>
      <dgm:spPr/>
      <dgm:t>
        <a:bodyPr/>
        <a:lstStyle/>
        <a:p>
          <a:endParaRPr lang="en-US"/>
        </a:p>
      </dgm:t>
    </dgm:pt>
    <dgm:pt modelId="{BFFAB6F3-F9F6-4D20-A2DB-20F293D08C06}">
      <dgm:prSet/>
      <dgm:spPr/>
      <dgm:t>
        <a:bodyPr/>
        <a:lstStyle/>
        <a:p>
          <a:r>
            <a:rPr lang="en-US"/>
            <a:t>Transparent and statistically grounded estimates.</a:t>
          </a:r>
        </a:p>
      </dgm:t>
    </dgm:pt>
    <dgm:pt modelId="{91961093-48AD-41C1-B033-CE26A9D4B8DB}" type="parTrans" cxnId="{8FF7C46D-C25F-4F57-B40A-E08159F3F2BE}">
      <dgm:prSet/>
      <dgm:spPr/>
      <dgm:t>
        <a:bodyPr/>
        <a:lstStyle/>
        <a:p>
          <a:endParaRPr lang="en-US"/>
        </a:p>
      </dgm:t>
    </dgm:pt>
    <dgm:pt modelId="{21692747-6669-45EC-A5D1-09EF224108BC}" type="sibTrans" cxnId="{8FF7C46D-C25F-4F57-B40A-E08159F3F2BE}">
      <dgm:prSet/>
      <dgm:spPr/>
      <dgm:t>
        <a:bodyPr/>
        <a:lstStyle/>
        <a:p>
          <a:endParaRPr lang="en-US"/>
        </a:p>
      </dgm:t>
    </dgm:pt>
    <dgm:pt modelId="{74212914-A55D-4606-BE2B-212FD3A7DC16}" type="pres">
      <dgm:prSet presAssocID="{E1177FE6-B7E2-4733-9362-CBB2C0602911}" presName="diagram" presStyleCnt="0">
        <dgm:presLayoutVars>
          <dgm:dir/>
          <dgm:resizeHandles val="exact"/>
        </dgm:presLayoutVars>
      </dgm:prSet>
      <dgm:spPr/>
    </dgm:pt>
    <dgm:pt modelId="{4C3B12D4-D87E-4E9B-A6D5-4251E80F71F6}" type="pres">
      <dgm:prSet presAssocID="{EAA38568-5046-41B4-846D-2647130CB998}" presName="node" presStyleLbl="node1" presStyleIdx="0" presStyleCnt="5">
        <dgm:presLayoutVars>
          <dgm:bulletEnabled val="1"/>
        </dgm:presLayoutVars>
      </dgm:prSet>
      <dgm:spPr/>
    </dgm:pt>
    <dgm:pt modelId="{80B0BECE-7A62-4824-B57D-20BB8D957A8D}" type="pres">
      <dgm:prSet presAssocID="{4633CA6C-D997-4681-BA0C-0AA2B13AE266}" presName="sibTrans" presStyleCnt="0"/>
      <dgm:spPr/>
    </dgm:pt>
    <dgm:pt modelId="{C7A6A2A3-E47B-46BA-8A1F-DC7D90B3865E}" type="pres">
      <dgm:prSet presAssocID="{E14C6CE0-2E9D-4FFE-B603-ADC2519F7CBB}" presName="node" presStyleLbl="node1" presStyleIdx="1" presStyleCnt="5">
        <dgm:presLayoutVars>
          <dgm:bulletEnabled val="1"/>
        </dgm:presLayoutVars>
      </dgm:prSet>
      <dgm:spPr/>
    </dgm:pt>
    <dgm:pt modelId="{93C4E712-7F11-415E-B2EC-42271BFA041C}" type="pres">
      <dgm:prSet presAssocID="{1FF7A016-1276-4C93-AD34-94D06800FA38}" presName="sibTrans" presStyleCnt="0"/>
      <dgm:spPr/>
    </dgm:pt>
    <dgm:pt modelId="{9355E3A1-2380-470B-A09B-F3DB29853E01}" type="pres">
      <dgm:prSet presAssocID="{3F62AE9D-7A5E-481B-AFD1-DC3A44F0BD18}" presName="node" presStyleLbl="node1" presStyleIdx="2" presStyleCnt="5">
        <dgm:presLayoutVars>
          <dgm:bulletEnabled val="1"/>
        </dgm:presLayoutVars>
      </dgm:prSet>
      <dgm:spPr/>
    </dgm:pt>
    <dgm:pt modelId="{D2A7221E-1AE5-4533-8D57-A2347BF51352}" type="pres">
      <dgm:prSet presAssocID="{04A08002-4AE1-4BB7-9F4D-8E2921299994}" presName="sibTrans" presStyleCnt="0"/>
      <dgm:spPr/>
    </dgm:pt>
    <dgm:pt modelId="{A78A061E-9A13-4C32-AA3F-56132E10C389}" type="pres">
      <dgm:prSet presAssocID="{07889D8B-D5DA-4033-A1F8-253D6623AC3B}" presName="node" presStyleLbl="node1" presStyleIdx="3" presStyleCnt="5">
        <dgm:presLayoutVars>
          <dgm:bulletEnabled val="1"/>
        </dgm:presLayoutVars>
      </dgm:prSet>
      <dgm:spPr/>
    </dgm:pt>
    <dgm:pt modelId="{1011518D-2C8D-4947-ADF5-444276D673C9}" type="pres">
      <dgm:prSet presAssocID="{FD3E2980-16E8-4BEA-9074-6382D803EC3E}" presName="sibTrans" presStyleCnt="0"/>
      <dgm:spPr/>
    </dgm:pt>
    <dgm:pt modelId="{34F9E677-9229-4C0E-88F5-7A2B3B991B7E}" type="pres">
      <dgm:prSet presAssocID="{BFFAB6F3-F9F6-4D20-A2DB-20F293D08C06}" presName="node" presStyleLbl="node1" presStyleIdx="4" presStyleCnt="5">
        <dgm:presLayoutVars>
          <dgm:bulletEnabled val="1"/>
        </dgm:presLayoutVars>
      </dgm:prSet>
      <dgm:spPr/>
    </dgm:pt>
  </dgm:ptLst>
  <dgm:cxnLst>
    <dgm:cxn modelId="{B4173005-68CB-406A-AC64-B408932ACDBA}" type="presOf" srcId="{E14C6CE0-2E9D-4FFE-B603-ADC2519F7CBB}" destId="{C7A6A2A3-E47B-46BA-8A1F-DC7D90B3865E}" srcOrd="0" destOrd="0" presId="urn:microsoft.com/office/officeart/2005/8/layout/default"/>
    <dgm:cxn modelId="{44626323-5D3A-4945-B5FD-9A4F48943646}" type="presOf" srcId="{BFFAB6F3-F9F6-4D20-A2DB-20F293D08C06}" destId="{34F9E677-9229-4C0E-88F5-7A2B3B991B7E}" srcOrd="0" destOrd="0" presId="urn:microsoft.com/office/officeart/2005/8/layout/default"/>
    <dgm:cxn modelId="{06F42D32-EC55-4CF4-A826-6893BBC457F0}" srcId="{E1177FE6-B7E2-4733-9362-CBB2C0602911}" destId="{3F62AE9D-7A5E-481B-AFD1-DC3A44F0BD18}" srcOrd="2" destOrd="0" parTransId="{43BFB624-323A-45FE-9278-AE504B902386}" sibTransId="{04A08002-4AE1-4BB7-9F4D-8E2921299994}"/>
    <dgm:cxn modelId="{FAAF5460-B9CC-468B-8655-0047428F7886}" srcId="{E1177FE6-B7E2-4733-9362-CBB2C0602911}" destId="{07889D8B-D5DA-4033-A1F8-253D6623AC3B}" srcOrd="3" destOrd="0" parTransId="{D6BFB55D-37EF-43C7-85E1-8E308025E861}" sibTransId="{FD3E2980-16E8-4BEA-9074-6382D803EC3E}"/>
    <dgm:cxn modelId="{F14CD045-0714-4338-B0F4-5587F71BFCC3}" srcId="{E1177FE6-B7E2-4733-9362-CBB2C0602911}" destId="{E14C6CE0-2E9D-4FFE-B603-ADC2519F7CBB}" srcOrd="1" destOrd="0" parTransId="{61AE6AE1-6032-428E-AB5F-9FF5F9EF5946}" sibTransId="{1FF7A016-1276-4C93-AD34-94D06800FA38}"/>
    <dgm:cxn modelId="{8FF7C46D-C25F-4F57-B40A-E08159F3F2BE}" srcId="{E1177FE6-B7E2-4733-9362-CBB2C0602911}" destId="{BFFAB6F3-F9F6-4D20-A2DB-20F293D08C06}" srcOrd="4" destOrd="0" parTransId="{91961093-48AD-41C1-B033-CE26A9D4B8DB}" sibTransId="{21692747-6669-45EC-A5D1-09EF224108BC}"/>
    <dgm:cxn modelId="{0768D07E-0492-443D-828F-4FC9EF876E07}" type="presOf" srcId="{3F62AE9D-7A5E-481B-AFD1-DC3A44F0BD18}" destId="{9355E3A1-2380-470B-A09B-F3DB29853E01}" srcOrd="0" destOrd="0" presId="urn:microsoft.com/office/officeart/2005/8/layout/default"/>
    <dgm:cxn modelId="{71F719B7-E00F-45E8-85C8-D2711E43A8A9}" type="presOf" srcId="{E1177FE6-B7E2-4733-9362-CBB2C0602911}" destId="{74212914-A55D-4606-BE2B-212FD3A7DC16}" srcOrd="0" destOrd="0" presId="urn:microsoft.com/office/officeart/2005/8/layout/default"/>
    <dgm:cxn modelId="{448298C3-F250-4CB3-A216-1F93A8F82A52}" type="presOf" srcId="{07889D8B-D5DA-4033-A1F8-253D6623AC3B}" destId="{A78A061E-9A13-4C32-AA3F-56132E10C389}" srcOrd="0" destOrd="0" presId="urn:microsoft.com/office/officeart/2005/8/layout/default"/>
    <dgm:cxn modelId="{E1EE7CEC-C328-4428-B227-38B18D47DFDD}" srcId="{E1177FE6-B7E2-4733-9362-CBB2C0602911}" destId="{EAA38568-5046-41B4-846D-2647130CB998}" srcOrd="0" destOrd="0" parTransId="{C256421E-75FF-496B-B478-91A9164AB3A5}" sibTransId="{4633CA6C-D997-4681-BA0C-0AA2B13AE266}"/>
    <dgm:cxn modelId="{934CD4F2-3DB3-4DBA-BF59-C389F8DC4E63}" type="presOf" srcId="{EAA38568-5046-41B4-846D-2647130CB998}" destId="{4C3B12D4-D87E-4E9B-A6D5-4251E80F71F6}" srcOrd="0" destOrd="0" presId="urn:microsoft.com/office/officeart/2005/8/layout/default"/>
    <dgm:cxn modelId="{941AB945-7EA1-4094-9394-BFF5044E3C97}" type="presParOf" srcId="{74212914-A55D-4606-BE2B-212FD3A7DC16}" destId="{4C3B12D4-D87E-4E9B-A6D5-4251E80F71F6}" srcOrd="0" destOrd="0" presId="urn:microsoft.com/office/officeart/2005/8/layout/default"/>
    <dgm:cxn modelId="{9EE6540B-6949-4537-923F-802F5620D9BA}" type="presParOf" srcId="{74212914-A55D-4606-BE2B-212FD3A7DC16}" destId="{80B0BECE-7A62-4824-B57D-20BB8D957A8D}" srcOrd="1" destOrd="0" presId="urn:microsoft.com/office/officeart/2005/8/layout/default"/>
    <dgm:cxn modelId="{28C88F16-0A63-4E56-A574-48F46ED53333}" type="presParOf" srcId="{74212914-A55D-4606-BE2B-212FD3A7DC16}" destId="{C7A6A2A3-E47B-46BA-8A1F-DC7D90B3865E}" srcOrd="2" destOrd="0" presId="urn:microsoft.com/office/officeart/2005/8/layout/default"/>
    <dgm:cxn modelId="{7701AB58-B427-4739-8211-E7AA2A9A241D}" type="presParOf" srcId="{74212914-A55D-4606-BE2B-212FD3A7DC16}" destId="{93C4E712-7F11-415E-B2EC-42271BFA041C}" srcOrd="3" destOrd="0" presId="urn:microsoft.com/office/officeart/2005/8/layout/default"/>
    <dgm:cxn modelId="{BB884A3E-1D6D-4DE6-BFDE-90F6C17A9509}" type="presParOf" srcId="{74212914-A55D-4606-BE2B-212FD3A7DC16}" destId="{9355E3A1-2380-470B-A09B-F3DB29853E01}" srcOrd="4" destOrd="0" presId="urn:microsoft.com/office/officeart/2005/8/layout/default"/>
    <dgm:cxn modelId="{075CB6F4-B4C1-4448-894B-7A8F6A5F62CE}" type="presParOf" srcId="{74212914-A55D-4606-BE2B-212FD3A7DC16}" destId="{D2A7221E-1AE5-4533-8D57-A2347BF51352}" srcOrd="5" destOrd="0" presId="urn:microsoft.com/office/officeart/2005/8/layout/default"/>
    <dgm:cxn modelId="{DADF267A-A451-4A6B-B67F-49AFF0E79E98}" type="presParOf" srcId="{74212914-A55D-4606-BE2B-212FD3A7DC16}" destId="{A78A061E-9A13-4C32-AA3F-56132E10C389}" srcOrd="6" destOrd="0" presId="urn:microsoft.com/office/officeart/2005/8/layout/default"/>
    <dgm:cxn modelId="{6B98C907-8112-4A63-89D4-D4173A457B09}" type="presParOf" srcId="{74212914-A55D-4606-BE2B-212FD3A7DC16}" destId="{1011518D-2C8D-4947-ADF5-444276D673C9}" srcOrd="7" destOrd="0" presId="urn:microsoft.com/office/officeart/2005/8/layout/default"/>
    <dgm:cxn modelId="{24C6081E-50AB-4FF7-97C5-B2A7F1744021}" type="presParOf" srcId="{74212914-A55D-4606-BE2B-212FD3A7DC16}" destId="{34F9E677-9229-4C0E-88F5-7A2B3B991B7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88BE824-7059-4496-BB0C-39DE0EE80B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A9532AD-397F-4B84-A484-B97C936EEA24}">
      <dgm:prSet/>
      <dgm:spPr/>
      <dgm:t>
        <a:bodyPr/>
        <a:lstStyle/>
        <a:p>
          <a:pPr>
            <a:defRPr cap="all"/>
          </a:pPr>
          <a:r>
            <a:rPr lang="en-US"/>
            <a:t>Urban Expansion: Plan infrastructure and services.</a:t>
          </a:r>
        </a:p>
      </dgm:t>
    </dgm:pt>
    <dgm:pt modelId="{A6E09ACA-0576-48BD-BD2D-490F5AAAFD22}" type="parTrans" cxnId="{FF48EFFC-2EFC-43C2-9882-0B950F1A8B16}">
      <dgm:prSet/>
      <dgm:spPr/>
      <dgm:t>
        <a:bodyPr/>
        <a:lstStyle/>
        <a:p>
          <a:endParaRPr lang="en-US"/>
        </a:p>
      </dgm:t>
    </dgm:pt>
    <dgm:pt modelId="{CC757961-AB69-470C-B03A-FB8B5CA4D959}" type="sibTrans" cxnId="{FF48EFFC-2EFC-43C2-9882-0B950F1A8B16}">
      <dgm:prSet/>
      <dgm:spPr/>
      <dgm:t>
        <a:bodyPr/>
        <a:lstStyle/>
        <a:p>
          <a:endParaRPr lang="en-US"/>
        </a:p>
      </dgm:t>
    </dgm:pt>
    <dgm:pt modelId="{19BE2620-AF52-4621-B5FC-DAF3E5D361E6}">
      <dgm:prSet/>
      <dgm:spPr/>
      <dgm:t>
        <a:bodyPr/>
        <a:lstStyle/>
        <a:p>
          <a:pPr>
            <a:defRPr cap="all"/>
          </a:pPr>
          <a:r>
            <a:rPr lang="en-US"/>
            <a:t>Energy Use: Grid planning based on occupancy patterns.</a:t>
          </a:r>
        </a:p>
      </dgm:t>
    </dgm:pt>
    <dgm:pt modelId="{84AAB707-0C99-4672-9C25-B9967D1DDBDE}" type="parTrans" cxnId="{EB29EFF2-0EBB-4F0A-AD1B-8D9E8B758A5B}">
      <dgm:prSet/>
      <dgm:spPr/>
      <dgm:t>
        <a:bodyPr/>
        <a:lstStyle/>
        <a:p>
          <a:endParaRPr lang="en-US"/>
        </a:p>
      </dgm:t>
    </dgm:pt>
    <dgm:pt modelId="{A1634004-5E55-4B79-8AE9-CDC030FB5438}" type="sibTrans" cxnId="{EB29EFF2-0EBB-4F0A-AD1B-8D9E8B758A5B}">
      <dgm:prSet/>
      <dgm:spPr/>
      <dgm:t>
        <a:bodyPr/>
        <a:lstStyle/>
        <a:p>
          <a:endParaRPr lang="en-US"/>
        </a:p>
      </dgm:t>
    </dgm:pt>
    <dgm:pt modelId="{E666FBF2-A5FD-490C-A082-BF283E9E8602}">
      <dgm:prSet/>
      <dgm:spPr/>
      <dgm:t>
        <a:bodyPr/>
        <a:lstStyle/>
        <a:p>
          <a:pPr>
            <a:defRPr cap="all"/>
          </a:pPr>
          <a:r>
            <a:rPr lang="en-US"/>
            <a:t>Climate Adaptation: Buyouts and zoning strategy.</a:t>
          </a:r>
        </a:p>
      </dgm:t>
    </dgm:pt>
    <dgm:pt modelId="{56F573C0-9F14-46C4-8A4B-D2A018034BCB}" type="parTrans" cxnId="{9E98B6E9-A61F-4855-A2BD-8F8CB43C9CED}">
      <dgm:prSet/>
      <dgm:spPr/>
      <dgm:t>
        <a:bodyPr/>
        <a:lstStyle/>
        <a:p>
          <a:endParaRPr lang="en-US"/>
        </a:p>
      </dgm:t>
    </dgm:pt>
    <dgm:pt modelId="{6B09E0BD-4721-4D89-9975-12635345C78D}" type="sibTrans" cxnId="{9E98B6E9-A61F-4855-A2BD-8F8CB43C9CED}">
      <dgm:prSet/>
      <dgm:spPr/>
      <dgm:t>
        <a:bodyPr/>
        <a:lstStyle/>
        <a:p>
          <a:endParaRPr lang="en-US"/>
        </a:p>
      </dgm:t>
    </dgm:pt>
    <dgm:pt modelId="{CB1335F5-E3EF-47F5-BE61-D9E2C306A52B}">
      <dgm:prSet/>
      <dgm:spPr/>
      <dgm:t>
        <a:bodyPr/>
        <a:lstStyle/>
        <a:p>
          <a:pPr>
            <a:defRPr cap="all"/>
          </a:pPr>
          <a:r>
            <a:rPr lang="en-US"/>
            <a:t>Equity &amp; Affordability: Understand resident profiles by housing type.</a:t>
          </a:r>
        </a:p>
      </dgm:t>
    </dgm:pt>
    <dgm:pt modelId="{04227B95-D0E2-4A27-8868-93B57E3CB5FC}" type="parTrans" cxnId="{EE2A18A8-2A76-4B87-B74B-6F71226913E1}">
      <dgm:prSet/>
      <dgm:spPr/>
      <dgm:t>
        <a:bodyPr/>
        <a:lstStyle/>
        <a:p>
          <a:endParaRPr lang="en-US"/>
        </a:p>
      </dgm:t>
    </dgm:pt>
    <dgm:pt modelId="{4E6F6C8F-A25D-4F1D-B3E2-C4C28764A955}" type="sibTrans" cxnId="{EE2A18A8-2A76-4B87-B74B-6F71226913E1}">
      <dgm:prSet/>
      <dgm:spPr/>
      <dgm:t>
        <a:bodyPr/>
        <a:lstStyle/>
        <a:p>
          <a:endParaRPr lang="en-US"/>
        </a:p>
      </dgm:t>
    </dgm:pt>
    <dgm:pt modelId="{65B8DF02-718C-4E91-9E66-5162F42CE1FA}" type="pres">
      <dgm:prSet presAssocID="{688BE824-7059-4496-BB0C-39DE0EE80BBF}" presName="root" presStyleCnt="0">
        <dgm:presLayoutVars>
          <dgm:dir/>
          <dgm:resizeHandles val="exact"/>
        </dgm:presLayoutVars>
      </dgm:prSet>
      <dgm:spPr/>
    </dgm:pt>
    <dgm:pt modelId="{69B4B830-B0D5-4752-BEE2-E8F551BE9C1C}" type="pres">
      <dgm:prSet presAssocID="{0A9532AD-397F-4B84-A484-B97C936EEA24}" presName="compNode" presStyleCnt="0"/>
      <dgm:spPr/>
    </dgm:pt>
    <dgm:pt modelId="{AA061120-D72A-4B55-BF72-507EC97F92D8}" type="pres">
      <dgm:prSet presAssocID="{0A9532AD-397F-4B84-A484-B97C936EEA24}" presName="iconBgRect" presStyleLbl="bgShp" presStyleIdx="0" presStyleCnt="4"/>
      <dgm:spPr/>
    </dgm:pt>
    <dgm:pt modelId="{BBD846C3-FA24-44D5-AF0E-587B133BD8C1}" type="pres">
      <dgm:prSet presAssocID="{0A9532AD-397F-4B84-A484-B97C936EEA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72CD3D2-FD93-4CB7-8DE5-696A34DD6DC0}" type="pres">
      <dgm:prSet presAssocID="{0A9532AD-397F-4B84-A484-B97C936EEA24}" presName="spaceRect" presStyleCnt="0"/>
      <dgm:spPr/>
    </dgm:pt>
    <dgm:pt modelId="{89F324A9-1857-45E5-91B7-83691436F975}" type="pres">
      <dgm:prSet presAssocID="{0A9532AD-397F-4B84-A484-B97C936EEA24}" presName="textRect" presStyleLbl="revTx" presStyleIdx="0" presStyleCnt="4">
        <dgm:presLayoutVars>
          <dgm:chMax val="1"/>
          <dgm:chPref val="1"/>
        </dgm:presLayoutVars>
      </dgm:prSet>
      <dgm:spPr/>
    </dgm:pt>
    <dgm:pt modelId="{F81FF6E9-7A2D-475F-9623-F0BAD32DBAFD}" type="pres">
      <dgm:prSet presAssocID="{CC757961-AB69-470C-B03A-FB8B5CA4D959}" presName="sibTrans" presStyleCnt="0"/>
      <dgm:spPr/>
    </dgm:pt>
    <dgm:pt modelId="{12BDDE30-3788-43F5-AF6D-EEC5DECDD8CE}" type="pres">
      <dgm:prSet presAssocID="{19BE2620-AF52-4621-B5FC-DAF3E5D361E6}" presName="compNode" presStyleCnt="0"/>
      <dgm:spPr/>
    </dgm:pt>
    <dgm:pt modelId="{A102A7D5-60C8-492E-892D-052D3825A559}" type="pres">
      <dgm:prSet presAssocID="{19BE2620-AF52-4621-B5FC-DAF3E5D361E6}" presName="iconBgRect" presStyleLbl="bgShp" presStyleIdx="1" presStyleCnt="4"/>
      <dgm:spPr/>
    </dgm:pt>
    <dgm:pt modelId="{17DA13FE-2938-4348-9B78-69A3A650609B}" type="pres">
      <dgm:prSet presAssocID="{19BE2620-AF52-4621-B5FC-DAF3E5D361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952F2789-F91C-422A-B999-266B2D69C5CB}" type="pres">
      <dgm:prSet presAssocID="{19BE2620-AF52-4621-B5FC-DAF3E5D361E6}" presName="spaceRect" presStyleCnt="0"/>
      <dgm:spPr/>
    </dgm:pt>
    <dgm:pt modelId="{172315BA-984F-4ADB-9105-B46D7450F060}" type="pres">
      <dgm:prSet presAssocID="{19BE2620-AF52-4621-B5FC-DAF3E5D361E6}" presName="textRect" presStyleLbl="revTx" presStyleIdx="1" presStyleCnt="4">
        <dgm:presLayoutVars>
          <dgm:chMax val="1"/>
          <dgm:chPref val="1"/>
        </dgm:presLayoutVars>
      </dgm:prSet>
      <dgm:spPr/>
    </dgm:pt>
    <dgm:pt modelId="{A1C940D3-C724-468A-8067-A85E4E4AD06F}" type="pres">
      <dgm:prSet presAssocID="{A1634004-5E55-4B79-8AE9-CDC030FB5438}" presName="sibTrans" presStyleCnt="0"/>
      <dgm:spPr/>
    </dgm:pt>
    <dgm:pt modelId="{273E31B1-528A-4190-936D-24A3E7065BF7}" type="pres">
      <dgm:prSet presAssocID="{E666FBF2-A5FD-490C-A082-BF283E9E8602}" presName="compNode" presStyleCnt="0"/>
      <dgm:spPr/>
    </dgm:pt>
    <dgm:pt modelId="{3CC61045-AF6A-417B-A878-23D02ABA992B}" type="pres">
      <dgm:prSet presAssocID="{E666FBF2-A5FD-490C-A082-BF283E9E8602}" presName="iconBgRect" presStyleLbl="bgShp" presStyleIdx="2" presStyleCnt="4"/>
      <dgm:spPr/>
    </dgm:pt>
    <dgm:pt modelId="{F2267AE1-0EC2-4F14-940D-E422C4C3A508}" type="pres">
      <dgm:prSet presAssocID="{E666FBF2-A5FD-490C-A082-BF283E9E86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47751067-705B-42EA-9818-5903C138BA79}" type="pres">
      <dgm:prSet presAssocID="{E666FBF2-A5FD-490C-A082-BF283E9E8602}" presName="spaceRect" presStyleCnt="0"/>
      <dgm:spPr/>
    </dgm:pt>
    <dgm:pt modelId="{99BD75E2-72EF-4D0B-A6CD-9D8A2829B026}" type="pres">
      <dgm:prSet presAssocID="{E666FBF2-A5FD-490C-A082-BF283E9E8602}" presName="textRect" presStyleLbl="revTx" presStyleIdx="2" presStyleCnt="4">
        <dgm:presLayoutVars>
          <dgm:chMax val="1"/>
          <dgm:chPref val="1"/>
        </dgm:presLayoutVars>
      </dgm:prSet>
      <dgm:spPr/>
    </dgm:pt>
    <dgm:pt modelId="{372303DF-A754-41F3-A0B2-91CC2B2CA259}" type="pres">
      <dgm:prSet presAssocID="{6B09E0BD-4721-4D89-9975-12635345C78D}" presName="sibTrans" presStyleCnt="0"/>
      <dgm:spPr/>
    </dgm:pt>
    <dgm:pt modelId="{029B4AE9-58A9-40DF-94FE-97A9AC120438}" type="pres">
      <dgm:prSet presAssocID="{CB1335F5-E3EF-47F5-BE61-D9E2C306A52B}" presName="compNode" presStyleCnt="0"/>
      <dgm:spPr/>
    </dgm:pt>
    <dgm:pt modelId="{293BAE0C-C106-43F1-B10B-96AE3B7495AC}" type="pres">
      <dgm:prSet presAssocID="{CB1335F5-E3EF-47F5-BE61-D9E2C306A52B}" presName="iconBgRect" presStyleLbl="bgShp" presStyleIdx="3" presStyleCnt="4"/>
      <dgm:spPr/>
    </dgm:pt>
    <dgm:pt modelId="{7C581A24-9DB3-4C72-AAA2-6618C4C612B5}" type="pres">
      <dgm:prSet presAssocID="{CB1335F5-E3EF-47F5-BE61-D9E2C306A5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370CDF-6365-41F9-AA5C-D50A144F19ED}" type="pres">
      <dgm:prSet presAssocID="{CB1335F5-E3EF-47F5-BE61-D9E2C306A52B}" presName="spaceRect" presStyleCnt="0"/>
      <dgm:spPr/>
    </dgm:pt>
    <dgm:pt modelId="{E6C4FC95-E22F-40AF-A5D4-72472F5E87E8}" type="pres">
      <dgm:prSet presAssocID="{CB1335F5-E3EF-47F5-BE61-D9E2C306A5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6CD814-822C-49B8-959A-838F44854286}" type="presOf" srcId="{0A9532AD-397F-4B84-A484-B97C936EEA24}" destId="{89F324A9-1857-45E5-91B7-83691436F975}" srcOrd="0" destOrd="0" presId="urn:microsoft.com/office/officeart/2018/5/layout/IconCircleLabelList"/>
    <dgm:cxn modelId="{0A082421-225C-460E-AE7E-4D0852017350}" type="presOf" srcId="{688BE824-7059-4496-BB0C-39DE0EE80BBF}" destId="{65B8DF02-718C-4E91-9E66-5162F42CE1FA}" srcOrd="0" destOrd="0" presId="urn:microsoft.com/office/officeart/2018/5/layout/IconCircleLabelList"/>
    <dgm:cxn modelId="{80146442-1929-4A16-9F40-044B6FDBF795}" type="presOf" srcId="{19BE2620-AF52-4621-B5FC-DAF3E5D361E6}" destId="{172315BA-984F-4ADB-9105-B46D7450F060}" srcOrd="0" destOrd="0" presId="urn:microsoft.com/office/officeart/2018/5/layout/IconCircleLabelList"/>
    <dgm:cxn modelId="{A4B7E876-6AC9-4D70-B9DE-168A70F6C82A}" type="presOf" srcId="{E666FBF2-A5FD-490C-A082-BF283E9E8602}" destId="{99BD75E2-72EF-4D0B-A6CD-9D8A2829B026}" srcOrd="0" destOrd="0" presId="urn:microsoft.com/office/officeart/2018/5/layout/IconCircleLabelList"/>
    <dgm:cxn modelId="{EE2A18A8-2A76-4B87-B74B-6F71226913E1}" srcId="{688BE824-7059-4496-BB0C-39DE0EE80BBF}" destId="{CB1335F5-E3EF-47F5-BE61-D9E2C306A52B}" srcOrd="3" destOrd="0" parTransId="{04227B95-D0E2-4A27-8868-93B57E3CB5FC}" sibTransId="{4E6F6C8F-A25D-4F1D-B3E2-C4C28764A955}"/>
    <dgm:cxn modelId="{A5401EC6-4D19-44E5-96FC-4AEDCACADA07}" type="presOf" srcId="{CB1335F5-E3EF-47F5-BE61-D9E2C306A52B}" destId="{E6C4FC95-E22F-40AF-A5D4-72472F5E87E8}" srcOrd="0" destOrd="0" presId="urn:microsoft.com/office/officeart/2018/5/layout/IconCircleLabelList"/>
    <dgm:cxn modelId="{9E98B6E9-A61F-4855-A2BD-8F8CB43C9CED}" srcId="{688BE824-7059-4496-BB0C-39DE0EE80BBF}" destId="{E666FBF2-A5FD-490C-A082-BF283E9E8602}" srcOrd="2" destOrd="0" parTransId="{56F573C0-9F14-46C4-8A4B-D2A018034BCB}" sibTransId="{6B09E0BD-4721-4D89-9975-12635345C78D}"/>
    <dgm:cxn modelId="{EB29EFF2-0EBB-4F0A-AD1B-8D9E8B758A5B}" srcId="{688BE824-7059-4496-BB0C-39DE0EE80BBF}" destId="{19BE2620-AF52-4621-B5FC-DAF3E5D361E6}" srcOrd="1" destOrd="0" parTransId="{84AAB707-0C99-4672-9C25-B9967D1DDBDE}" sibTransId="{A1634004-5E55-4B79-8AE9-CDC030FB5438}"/>
    <dgm:cxn modelId="{FF48EFFC-2EFC-43C2-9882-0B950F1A8B16}" srcId="{688BE824-7059-4496-BB0C-39DE0EE80BBF}" destId="{0A9532AD-397F-4B84-A484-B97C936EEA24}" srcOrd="0" destOrd="0" parTransId="{A6E09ACA-0576-48BD-BD2D-490F5AAAFD22}" sibTransId="{CC757961-AB69-470C-B03A-FB8B5CA4D959}"/>
    <dgm:cxn modelId="{1EE39A0D-14D9-4450-AF06-E7DF22B3E619}" type="presParOf" srcId="{65B8DF02-718C-4E91-9E66-5162F42CE1FA}" destId="{69B4B830-B0D5-4752-BEE2-E8F551BE9C1C}" srcOrd="0" destOrd="0" presId="urn:microsoft.com/office/officeart/2018/5/layout/IconCircleLabelList"/>
    <dgm:cxn modelId="{B120D003-C9B3-4255-904E-A0C4A488A40F}" type="presParOf" srcId="{69B4B830-B0D5-4752-BEE2-E8F551BE9C1C}" destId="{AA061120-D72A-4B55-BF72-507EC97F92D8}" srcOrd="0" destOrd="0" presId="urn:microsoft.com/office/officeart/2018/5/layout/IconCircleLabelList"/>
    <dgm:cxn modelId="{011CC3F7-7A11-45F0-8E37-0260586D9C0A}" type="presParOf" srcId="{69B4B830-B0D5-4752-BEE2-E8F551BE9C1C}" destId="{BBD846C3-FA24-44D5-AF0E-587B133BD8C1}" srcOrd="1" destOrd="0" presId="urn:microsoft.com/office/officeart/2018/5/layout/IconCircleLabelList"/>
    <dgm:cxn modelId="{FF3F8F90-53A7-43B9-96A3-C3E47142D721}" type="presParOf" srcId="{69B4B830-B0D5-4752-BEE2-E8F551BE9C1C}" destId="{272CD3D2-FD93-4CB7-8DE5-696A34DD6DC0}" srcOrd="2" destOrd="0" presId="urn:microsoft.com/office/officeart/2018/5/layout/IconCircleLabelList"/>
    <dgm:cxn modelId="{7D17466F-3458-4A09-A034-FAA4BD2D0E34}" type="presParOf" srcId="{69B4B830-B0D5-4752-BEE2-E8F551BE9C1C}" destId="{89F324A9-1857-45E5-91B7-83691436F975}" srcOrd="3" destOrd="0" presId="urn:microsoft.com/office/officeart/2018/5/layout/IconCircleLabelList"/>
    <dgm:cxn modelId="{FB5B3705-A252-4EF6-B3C2-1821FB40775C}" type="presParOf" srcId="{65B8DF02-718C-4E91-9E66-5162F42CE1FA}" destId="{F81FF6E9-7A2D-475F-9623-F0BAD32DBAFD}" srcOrd="1" destOrd="0" presId="urn:microsoft.com/office/officeart/2018/5/layout/IconCircleLabelList"/>
    <dgm:cxn modelId="{8BB672BA-9344-4EFE-8A43-046DF5A364DE}" type="presParOf" srcId="{65B8DF02-718C-4E91-9E66-5162F42CE1FA}" destId="{12BDDE30-3788-43F5-AF6D-EEC5DECDD8CE}" srcOrd="2" destOrd="0" presId="urn:microsoft.com/office/officeart/2018/5/layout/IconCircleLabelList"/>
    <dgm:cxn modelId="{655D4FBF-FD09-47F9-8A2A-67A8FEFB17E9}" type="presParOf" srcId="{12BDDE30-3788-43F5-AF6D-EEC5DECDD8CE}" destId="{A102A7D5-60C8-492E-892D-052D3825A559}" srcOrd="0" destOrd="0" presId="urn:microsoft.com/office/officeart/2018/5/layout/IconCircleLabelList"/>
    <dgm:cxn modelId="{B252652B-26DA-4397-9EBB-874A35F04DBD}" type="presParOf" srcId="{12BDDE30-3788-43F5-AF6D-EEC5DECDD8CE}" destId="{17DA13FE-2938-4348-9B78-69A3A650609B}" srcOrd="1" destOrd="0" presId="urn:microsoft.com/office/officeart/2018/5/layout/IconCircleLabelList"/>
    <dgm:cxn modelId="{C9967939-A59E-4AE0-87FC-1BE040CD9D37}" type="presParOf" srcId="{12BDDE30-3788-43F5-AF6D-EEC5DECDD8CE}" destId="{952F2789-F91C-422A-B999-266B2D69C5CB}" srcOrd="2" destOrd="0" presId="urn:microsoft.com/office/officeart/2018/5/layout/IconCircleLabelList"/>
    <dgm:cxn modelId="{E5894ECB-5EDA-4FAD-BAC3-9787F3145DBD}" type="presParOf" srcId="{12BDDE30-3788-43F5-AF6D-EEC5DECDD8CE}" destId="{172315BA-984F-4ADB-9105-B46D7450F060}" srcOrd="3" destOrd="0" presId="urn:microsoft.com/office/officeart/2018/5/layout/IconCircleLabelList"/>
    <dgm:cxn modelId="{7C716C47-A379-4640-A43F-C770480B3BB0}" type="presParOf" srcId="{65B8DF02-718C-4E91-9E66-5162F42CE1FA}" destId="{A1C940D3-C724-468A-8067-A85E4E4AD06F}" srcOrd="3" destOrd="0" presId="urn:microsoft.com/office/officeart/2018/5/layout/IconCircleLabelList"/>
    <dgm:cxn modelId="{28E45FB5-03F3-4F0D-AAFB-60A537950ED7}" type="presParOf" srcId="{65B8DF02-718C-4E91-9E66-5162F42CE1FA}" destId="{273E31B1-528A-4190-936D-24A3E7065BF7}" srcOrd="4" destOrd="0" presId="urn:microsoft.com/office/officeart/2018/5/layout/IconCircleLabelList"/>
    <dgm:cxn modelId="{3CA45FAF-9961-4C61-A5B3-5139FEDAD139}" type="presParOf" srcId="{273E31B1-528A-4190-936D-24A3E7065BF7}" destId="{3CC61045-AF6A-417B-A878-23D02ABA992B}" srcOrd="0" destOrd="0" presId="urn:microsoft.com/office/officeart/2018/5/layout/IconCircleLabelList"/>
    <dgm:cxn modelId="{037B1223-29FF-479C-A387-49B17871D8E4}" type="presParOf" srcId="{273E31B1-528A-4190-936D-24A3E7065BF7}" destId="{F2267AE1-0EC2-4F14-940D-E422C4C3A508}" srcOrd="1" destOrd="0" presId="urn:microsoft.com/office/officeart/2018/5/layout/IconCircleLabelList"/>
    <dgm:cxn modelId="{C3CC132D-23E3-405D-BA0B-39C912BD4737}" type="presParOf" srcId="{273E31B1-528A-4190-936D-24A3E7065BF7}" destId="{47751067-705B-42EA-9818-5903C138BA79}" srcOrd="2" destOrd="0" presId="urn:microsoft.com/office/officeart/2018/5/layout/IconCircleLabelList"/>
    <dgm:cxn modelId="{0749177A-8DA2-4DAD-9429-13C4C882CB3B}" type="presParOf" srcId="{273E31B1-528A-4190-936D-24A3E7065BF7}" destId="{99BD75E2-72EF-4D0B-A6CD-9D8A2829B026}" srcOrd="3" destOrd="0" presId="urn:microsoft.com/office/officeart/2018/5/layout/IconCircleLabelList"/>
    <dgm:cxn modelId="{B743026A-340F-4197-8CA0-14A507DEFE57}" type="presParOf" srcId="{65B8DF02-718C-4E91-9E66-5162F42CE1FA}" destId="{372303DF-A754-41F3-A0B2-91CC2B2CA259}" srcOrd="5" destOrd="0" presId="urn:microsoft.com/office/officeart/2018/5/layout/IconCircleLabelList"/>
    <dgm:cxn modelId="{38D5BC34-65A3-4B6C-9EE3-529A929C7C8E}" type="presParOf" srcId="{65B8DF02-718C-4E91-9E66-5162F42CE1FA}" destId="{029B4AE9-58A9-40DF-94FE-97A9AC120438}" srcOrd="6" destOrd="0" presId="urn:microsoft.com/office/officeart/2018/5/layout/IconCircleLabelList"/>
    <dgm:cxn modelId="{B00998BF-BAD5-4D9E-BF66-51CCECEAC2C0}" type="presParOf" srcId="{029B4AE9-58A9-40DF-94FE-97A9AC120438}" destId="{293BAE0C-C106-43F1-B10B-96AE3B7495AC}" srcOrd="0" destOrd="0" presId="urn:microsoft.com/office/officeart/2018/5/layout/IconCircleLabelList"/>
    <dgm:cxn modelId="{A9579946-3423-4435-8D35-F3087781D9D1}" type="presParOf" srcId="{029B4AE9-58A9-40DF-94FE-97A9AC120438}" destId="{7C581A24-9DB3-4C72-AAA2-6618C4C612B5}" srcOrd="1" destOrd="0" presId="urn:microsoft.com/office/officeart/2018/5/layout/IconCircleLabelList"/>
    <dgm:cxn modelId="{D359C169-B9CD-42F4-8E91-42F3280B11C8}" type="presParOf" srcId="{029B4AE9-58A9-40DF-94FE-97A9AC120438}" destId="{36370CDF-6365-41F9-AA5C-D50A144F19ED}" srcOrd="2" destOrd="0" presId="urn:microsoft.com/office/officeart/2018/5/layout/IconCircleLabelList"/>
    <dgm:cxn modelId="{F1081FD8-CCC9-40F9-9A53-11BDE997AF45}" type="presParOf" srcId="{029B4AE9-58A9-40DF-94FE-97A9AC120438}" destId="{E6C4FC95-E22F-40AF-A5D4-72472F5E87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F62E2F-610D-4A24-B770-5987548A8A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3BE3FE7-9CA1-4286-ACDD-093C8EAEA592}">
      <dgm:prSet/>
      <dgm:spPr/>
      <dgm:t>
        <a:bodyPr/>
        <a:lstStyle/>
        <a:p>
          <a:r>
            <a:rPr lang="en-US"/>
            <a:t>Multipliers are data-rich and application-driven.</a:t>
          </a:r>
        </a:p>
      </dgm:t>
    </dgm:pt>
    <dgm:pt modelId="{0D0ECC04-169C-4971-8E75-42ADB8131738}" type="parTrans" cxnId="{8EB05FFB-37CE-4EFB-815C-A00F7F32D355}">
      <dgm:prSet/>
      <dgm:spPr/>
      <dgm:t>
        <a:bodyPr/>
        <a:lstStyle/>
        <a:p>
          <a:endParaRPr lang="en-US"/>
        </a:p>
      </dgm:t>
    </dgm:pt>
    <dgm:pt modelId="{12C2F6C5-71A9-4684-80F7-4798C1951140}" type="sibTrans" cxnId="{8EB05FFB-37CE-4EFB-815C-A00F7F32D355}">
      <dgm:prSet/>
      <dgm:spPr/>
      <dgm:t>
        <a:bodyPr/>
        <a:lstStyle/>
        <a:p>
          <a:endParaRPr lang="en-US"/>
        </a:p>
      </dgm:t>
    </dgm:pt>
    <dgm:pt modelId="{F8065F7D-795E-41FC-958F-BCCD32A9EA7D}">
      <dgm:prSet/>
      <dgm:spPr/>
      <dgm:t>
        <a:bodyPr/>
        <a:lstStyle/>
        <a:p>
          <a:r>
            <a:rPr lang="en-US"/>
            <a:t>Designed for planners, policymakers, and analysts.</a:t>
          </a:r>
        </a:p>
      </dgm:t>
    </dgm:pt>
    <dgm:pt modelId="{BC36A031-D329-4DAA-8F5F-DBF45CCCE3D6}" type="parTrans" cxnId="{588179B0-04D8-4B73-AF40-AB54C8B996BE}">
      <dgm:prSet/>
      <dgm:spPr/>
      <dgm:t>
        <a:bodyPr/>
        <a:lstStyle/>
        <a:p>
          <a:endParaRPr lang="en-US"/>
        </a:p>
      </dgm:t>
    </dgm:pt>
    <dgm:pt modelId="{3810B752-ECE7-4E25-BA02-70838058CA84}" type="sibTrans" cxnId="{588179B0-04D8-4B73-AF40-AB54C8B996BE}">
      <dgm:prSet/>
      <dgm:spPr/>
      <dgm:t>
        <a:bodyPr/>
        <a:lstStyle/>
        <a:p>
          <a:endParaRPr lang="en-US"/>
        </a:p>
      </dgm:t>
    </dgm:pt>
    <dgm:pt modelId="{98B34866-56B2-4277-9392-30CF3ADE4A25}">
      <dgm:prSet/>
      <dgm:spPr/>
      <dgm:t>
        <a:bodyPr/>
        <a:lstStyle/>
        <a:p>
          <a:r>
            <a:rPr lang="en-US"/>
            <a:t>Available on the Streamlit platform with full state datasets.</a:t>
          </a:r>
        </a:p>
      </dgm:t>
    </dgm:pt>
    <dgm:pt modelId="{0E7DDC00-F388-42C7-80E1-280D7BE34B98}" type="parTrans" cxnId="{31FDAB88-D668-48BB-98A8-6025EB6E02E3}">
      <dgm:prSet/>
      <dgm:spPr/>
      <dgm:t>
        <a:bodyPr/>
        <a:lstStyle/>
        <a:p>
          <a:endParaRPr lang="en-US"/>
        </a:p>
      </dgm:t>
    </dgm:pt>
    <dgm:pt modelId="{05D9E546-619F-4626-BE6B-8E7E11CAEC1D}" type="sibTrans" cxnId="{31FDAB88-D668-48BB-98A8-6025EB6E02E3}">
      <dgm:prSet/>
      <dgm:spPr/>
      <dgm:t>
        <a:bodyPr/>
        <a:lstStyle/>
        <a:p>
          <a:endParaRPr lang="en-US"/>
        </a:p>
      </dgm:t>
    </dgm:pt>
    <dgm:pt modelId="{A64DDA3D-27FB-4AAD-981F-2F03ADCA43A8}">
      <dgm:prSet/>
      <dgm:spPr/>
      <dgm:t>
        <a:bodyPr/>
        <a:lstStyle/>
        <a:p>
          <a:r>
            <a:rPr lang="en-US"/>
            <a:t>Explore more via the full monograph and quick guide.</a:t>
          </a:r>
        </a:p>
      </dgm:t>
    </dgm:pt>
    <dgm:pt modelId="{3379D270-C8A3-4BA5-9CD6-008C8CBC0361}" type="parTrans" cxnId="{B75D4BAA-79E4-4F4C-8B14-B1A94C6EF20A}">
      <dgm:prSet/>
      <dgm:spPr/>
      <dgm:t>
        <a:bodyPr/>
        <a:lstStyle/>
        <a:p>
          <a:endParaRPr lang="en-US"/>
        </a:p>
      </dgm:t>
    </dgm:pt>
    <dgm:pt modelId="{4DA414F4-3EE0-458C-B328-AC91B9BE2A2E}" type="sibTrans" cxnId="{B75D4BAA-79E4-4F4C-8B14-B1A94C6EF20A}">
      <dgm:prSet/>
      <dgm:spPr/>
      <dgm:t>
        <a:bodyPr/>
        <a:lstStyle/>
        <a:p>
          <a:endParaRPr lang="en-US"/>
        </a:p>
      </dgm:t>
    </dgm:pt>
    <dgm:pt modelId="{BC49BAFD-2B0E-477A-8104-7BB4682436B0}" type="pres">
      <dgm:prSet presAssocID="{D5F62E2F-610D-4A24-B770-5987548A8A25}" presName="root" presStyleCnt="0">
        <dgm:presLayoutVars>
          <dgm:dir/>
          <dgm:resizeHandles val="exact"/>
        </dgm:presLayoutVars>
      </dgm:prSet>
      <dgm:spPr/>
    </dgm:pt>
    <dgm:pt modelId="{7CD671A2-DB6B-4754-9234-602F6173722F}" type="pres">
      <dgm:prSet presAssocID="{F3BE3FE7-9CA1-4286-ACDD-093C8EAEA592}" presName="compNode" presStyleCnt="0"/>
      <dgm:spPr/>
    </dgm:pt>
    <dgm:pt modelId="{D596B90E-D8B7-46ED-ADBB-553FEC5FEC28}" type="pres">
      <dgm:prSet presAssocID="{F3BE3FE7-9CA1-4286-ACDD-093C8EAEA592}" presName="bgRect" presStyleLbl="bgShp" presStyleIdx="0" presStyleCnt="4"/>
      <dgm:spPr/>
    </dgm:pt>
    <dgm:pt modelId="{6E819383-5909-4628-924E-12B1231940C2}" type="pres">
      <dgm:prSet presAssocID="{F3BE3FE7-9CA1-4286-ACDD-093C8EAEA5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1C347D89-330A-4353-AE7B-F0988B7406EE}" type="pres">
      <dgm:prSet presAssocID="{F3BE3FE7-9CA1-4286-ACDD-093C8EAEA592}" presName="spaceRect" presStyleCnt="0"/>
      <dgm:spPr/>
    </dgm:pt>
    <dgm:pt modelId="{DFA7772A-FA92-4FC5-9D1A-49441FF13DAC}" type="pres">
      <dgm:prSet presAssocID="{F3BE3FE7-9CA1-4286-ACDD-093C8EAEA592}" presName="parTx" presStyleLbl="revTx" presStyleIdx="0" presStyleCnt="4">
        <dgm:presLayoutVars>
          <dgm:chMax val="0"/>
          <dgm:chPref val="0"/>
        </dgm:presLayoutVars>
      </dgm:prSet>
      <dgm:spPr/>
    </dgm:pt>
    <dgm:pt modelId="{037CD8BC-9501-4386-8F85-4D05FE023B56}" type="pres">
      <dgm:prSet presAssocID="{12C2F6C5-71A9-4684-80F7-4798C1951140}" presName="sibTrans" presStyleCnt="0"/>
      <dgm:spPr/>
    </dgm:pt>
    <dgm:pt modelId="{42448836-DAC8-459E-AA04-53D255D79FE3}" type="pres">
      <dgm:prSet presAssocID="{F8065F7D-795E-41FC-958F-BCCD32A9EA7D}" presName="compNode" presStyleCnt="0"/>
      <dgm:spPr/>
    </dgm:pt>
    <dgm:pt modelId="{7AFD0409-BB65-4861-84A2-D31AFCC9F680}" type="pres">
      <dgm:prSet presAssocID="{F8065F7D-795E-41FC-958F-BCCD32A9EA7D}" presName="bgRect" presStyleLbl="bgShp" presStyleIdx="1" presStyleCnt="4"/>
      <dgm:spPr/>
    </dgm:pt>
    <dgm:pt modelId="{AEBF74B9-E33D-42B8-8EF1-77A8A5A5E9A2}" type="pres">
      <dgm:prSet presAssocID="{F8065F7D-795E-41FC-958F-BCCD32A9EA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2B26661-D018-4E59-A132-3F481750DB77}" type="pres">
      <dgm:prSet presAssocID="{F8065F7D-795E-41FC-958F-BCCD32A9EA7D}" presName="spaceRect" presStyleCnt="0"/>
      <dgm:spPr/>
    </dgm:pt>
    <dgm:pt modelId="{CBF7170C-1CEB-4DC0-9292-11265769CB7D}" type="pres">
      <dgm:prSet presAssocID="{F8065F7D-795E-41FC-958F-BCCD32A9EA7D}" presName="parTx" presStyleLbl="revTx" presStyleIdx="1" presStyleCnt="4">
        <dgm:presLayoutVars>
          <dgm:chMax val="0"/>
          <dgm:chPref val="0"/>
        </dgm:presLayoutVars>
      </dgm:prSet>
      <dgm:spPr/>
    </dgm:pt>
    <dgm:pt modelId="{AC5143B4-94B1-47EA-BC3D-B96E66D0A953}" type="pres">
      <dgm:prSet presAssocID="{3810B752-ECE7-4E25-BA02-70838058CA84}" presName="sibTrans" presStyleCnt="0"/>
      <dgm:spPr/>
    </dgm:pt>
    <dgm:pt modelId="{43BBA570-A5B2-4F8F-BDC7-8FB5CF3AFD7D}" type="pres">
      <dgm:prSet presAssocID="{98B34866-56B2-4277-9392-30CF3ADE4A25}" presName="compNode" presStyleCnt="0"/>
      <dgm:spPr/>
    </dgm:pt>
    <dgm:pt modelId="{9279A6BD-4997-428D-86D0-2BC64CA8FE65}" type="pres">
      <dgm:prSet presAssocID="{98B34866-56B2-4277-9392-30CF3ADE4A25}" presName="bgRect" presStyleLbl="bgShp" presStyleIdx="2" presStyleCnt="4"/>
      <dgm:spPr/>
    </dgm:pt>
    <dgm:pt modelId="{5064226F-A943-4D50-BB8B-D799ADB3C66B}" type="pres">
      <dgm:prSet presAssocID="{98B34866-56B2-4277-9392-30CF3ADE4A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3FCB81-6C9C-4318-ABA5-858E18074381}" type="pres">
      <dgm:prSet presAssocID="{98B34866-56B2-4277-9392-30CF3ADE4A25}" presName="spaceRect" presStyleCnt="0"/>
      <dgm:spPr/>
    </dgm:pt>
    <dgm:pt modelId="{4DF77211-9AD8-4401-BA9B-063A43FDD2AC}" type="pres">
      <dgm:prSet presAssocID="{98B34866-56B2-4277-9392-30CF3ADE4A25}" presName="parTx" presStyleLbl="revTx" presStyleIdx="2" presStyleCnt="4">
        <dgm:presLayoutVars>
          <dgm:chMax val="0"/>
          <dgm:chPref val="0"/>
        </dgm:presLayoutVars>
      </dgm:prSet>
      <dgm:spPr/>
    </dgm:pt>
    <dgm:pt modelId="{A47C419C-1FEE-4F47-83A9-5C77C397D727}" type="pres">
      <dgm:prSet presAssocID="{05D9E546-619F-4626-BE6B-8E7E11CAEC1D}" presName="sibTrans" presStyleCnt="0"/>
      <dgm:spPr/>
    </dgm:pt>
    <dgm:pt modelId="{F631995D-D9F9-413F-A343-8A1242A6C2A4}" type="pres">
      <dgm:prSet presAssocID="{A64DDA3D-27FB-4AAD-981F-2F03ADCA43A8}" presName="compNode" presStyleCnt="0"/>
      <dgm:spPr/>
    </dgm:pt>
    <dgm:pt modelId="{DF85FDF8-C50A-4DBB-A8B2-3193D3B46ABE}" type="pres">
      <dgm:prSet presAssocID="{A64DDA3D-27FB-4AAD-981F-2F03ADCA43A8}" presName="bgRect" presStyleLbl="bgShp" presStyleIdx="3" presStyleCnt="4"/>
      <dgm:spPr/>
    </dgm:pt>
    <dgm:pt modelId="{F00D33F0-667C-4855-B4C7-7C79A99E4215}" type="pres">
      <dgm:prSet presAssocID="{A64DDA3D-27FB-4AAD-981F-2F03ADCA43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8680963-4257-4E9F-81FD-5A8ECAEA0BD5}" type="pres">
      <dgm:prSet presAssocID="{A64DDA3D-27FB-4AAD-981F-2F03ADCA43A8}" presName="spaceRect" presStyleCnt="0"/>
      <dgm:spPr/>
    </dgm:pt>
    <dgm:pt modelId="{AC2C7956-A36A-4069-950A-5905F51267F6}" type="pres">
      <dgm:prSet presAssocID="{A64DDA3D-27FB-4AAD-981F-2F03ADCA43A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DE0A220-0B6B-4472-A9AD-5E799C405DC6}" type="presOf" srcId="{F8065F7D-795E-41FC-958F-BCCD32A9EA7D}" destId="{CBF7170C-1CEB-4DC0-9292-11265769CB7D}" srcOrd="0" destOrd="0" presId="urn:microsoft.com/office/officeart/2018/2/layout/IconVerticalSolidList"/>
    <dgm:cxn modelId="{8EF62827-3E87-4EF9-B76A-0C7929DCA558}" type="presOf" srcId="{98B34866-56B2-4277-9392-30CF3ADE4A25}" destId="{4DF77211-9AD8-4401-BA9B-063A43FDD2AC}" srcOrd="0" destOrd="0" presId="urn:microsoft.com/office/officeart/2018/2/layout/IconVerticalSolidList"/>
    <dgm:cxn modelId="{378FC637-E7B4-4958-ADF9-35B281DBFD13}" type="presOf" srcId="{D5F62E2F-610D-4A24-B770-5987548A8A25}" destId="{BC49BAFD-2B0E-477A-8104-7BB4682436B0}" srcOrd="0" destOrd="0" presId="urn:microsoft.com/office/officeart/2018/2/layout/IconVerticalSolidList"/>
    <dgm:cxn modelId="{31FDAB88-D668-48BB-98A8-6025EB6E02E3}" srcId="{D5F62E2F-610D-4A24-B770-5987548A8A25}" destId="{98B34866-56B2-4277-9392-30CF3ADE4A25}" srcOrd="2" destOrd="0" parTransId="{0E7DDC00-F388-42C7-80E1-280D7BE34B98}" sibTransId="{05D9E546-619F-4626-BE6B-8E7E11CAEC1D}"/>
    <dgm:cxn modelId="{B75D4BAA-79E4-4F4C-8B14-B1A94C6EF20A}" srcId="{D5F62E2F-610D-4A24-B770-5987548A8A25}" destId="{A64DDA3D-27FB-4AAD-981F-2F03ADCA43A8}" srcOrd="3" destOrd="0" parTransId="{3379D270-C8A3-4BA5-9CD6-008C8CBC0361}" sibTransId="{4DA414F4-3EE0-458C-B328-AC91B9BE2A2E}"/>
    <dgm:cxn modelId="{588179B0-04D8-4B73-AF40-AB54C8B996BE}" srcId="{D5F62E2F-610D-4A24-B770-5987548A8A25}" destId="{F8065F7D-795E-41FC-958F-BCCD32A9EA7D}" srcOrd="1" destOrd="0" parTransId="{BC36A031-D329-4DAA-8F5F-DBF45CCCE3D6}" sibTransId="{3810B752-ECE7-4E25-BA02-70838058CA84}"/>
    <dgm:cxn modelId="{3D3124EC-307B-46C3-9245-C7B0A20BD4B9}" type="presOf" srcId="{A64DDA3D-27FB-4AAD-981F-2F03ADCA43A8}" destId="{AC2C7956-A36A-4069-950A-5905F51267F6}" srcOrd="0" destOrd="0" presId="urn:microsoft.com/office/officeart/2018/2/layout/IconVerticalSolidList"/>
    <dgm:cxn modelId="{E379B9F9-6B00-4461-AC5F-7E7160BAF386}" type="presOf" srcId="{F3BE3FE7-9CA1-4286-ACDD-093C8EAEA592}" destId="{DFA7772A-FA92-4FC5-9D1A-49441FF13DAC}" srcOrd="0" destOrd="0" presId="urn:microsoft.com/office/officeart/2018/2/layout/IconVerticalSolidList"/>
    <dgm:cxn modelId="{8EB05FFB-37CE-4EFB-815C-A00F7F32D355}" srcId="{D5F62E2F-610D-4A24-B770-5987548A8A25}" destId="{F3BE3FE7-9CA1-4286-ACDD-093C8EAEA592}" srcOrd="0" destOrd="0" parTransId="{0D0ECC04-169C-4971-8E75-42ADB8131738}" sibTransId="{12C2F6C5-71A9-4684-80F7-4798C1951140}"/>
    <dgm:cxn modelId="{2FB1B880-1B1B-45AE-9963-FD17BE209E43}" type="presParOf" srcId="{BC49BAFD-2B0E-477A-8104-7BB4682436B0}" destId="{7CD671A2-DB6B-4754-9234-602F6173722F}" srcOrd="0" destOrd="0" presId="urn:microsoft.com/office/officeart/2018/2/layout/IconVerticalSolidList"/>
    <dgm:cxn modelId="{AF6F934F-76B3-4979-AD7E-225ED2AE674A}" type="presParOf" srcId="{7CD671A2-DB6B-4754-9234-602F6173722F}" destId="{D596B90E-D8B7-46ED-ADBB-553FEC5FEC28}" srcOrd="0" destOrd="0" presId="urn:microsoft.com/office/officeart/2018/2/layout/IconVerticalSolidList"/>
    <dgm:cxn modelId="{E4ACC376-16CC-4957-B3E1-33AEF11FB41F}" type="presParOf" srcId="{7CD671A2-DB6B-4754-9234-602F6173722F}" destId="{6E819383-5909-4628-924E-12B1231940C2}" srcOrd="1" destOrd="0" presId="urn:microsoft.com/office/officeart/2018/2/layout/IconVerticalSolidList"/>
    <dgm:cxn modelId="{223AC0A4-AB07-4344-B761-68C544DCD0BE}" type="presParOf" srcId="{7CD671A2-DB6B-4754-9234-602F6173722F}" destId="{1C347D89-330A-4353-AE7B-F0988B7406EE}" srcOrd="2" destOrd="0" presId="urn:microsoft.com/office/officeart/2018/2/layout/IconVerticalSolidList"/>
    <dgm:cxn modelId="{38DAD31A-627F-4482-95F4-DE1C9666CFC7}" type="presParOf" srcId="{7CD671A2-DB6B-4754-9234-602F6173722F}" destId="{DFA7772A-FA92-4FC5-9D1A-49441FF13DAC}" srcOrd="3" destOrd="0" presId="urn:microsoft.com/office/officeart/2018/2/layout/IconVerticalSolidList"/>
    <dgm:cxn modelId="{B86B3475-F919-460A-A135-161D9AB17E77}" type="presParOf" srcId="{BC49BAFD-2B0E-477A-8104-7BB4682436B0}" destId="{037CD8BC-9501-4386-8F85-4D05FE023B56}" srcOrd="1" destOrd="0" presId="urn:microsoft.com/office/officeart/2018/2/layout/IconVerticalSolidList"/>
    <dgm:cxn modelId="{29A16A9D-6DC3-4FAB-A0A5-220B5FBBF642}" type="presParOf" srcId="{BC49BAFD-2B0E-477A-8104-7BB4682436B0}" destId="{42448836-DAC8-459E-AA04-53D255D79FE3}" srcOrd="2" destOrd="0" presId="urn:microsoft.com/office/officeart/2018/2/layout/IconVerticalSolidList"/>
    <dgm:cxn modelId="{722822E4-16A2-4A09-9DE2-2CCEE351246C}" type="presParOf" srcId="{42448836-DAC8-459E-AA04-53D255D79FE3}" destId="{7AFD0409-BB65-4861-84A2-D31AFCC9F680}" srcOrd="0" destOrd="0" presId="urn:microsoft.com/office/officeart/2018/2/layout/IconVerticalSolidList"/>
    <dgm:cxn modelId="{D792A87E-9569-4D57-B559-2730AADFEF23}" type="presParOf" srcId="{42448836-DAC8-459E-AA04-53D255D79FE3}" destId="{AEBF74B9-E33D-42B8-8EF1-77A8A5A5E9A2}" srcOrd="1" destOrd="0" presId="urn:microsoft.com/office/officeart/2018/2/layout/IconVerticalSolidList"/>
    <dgm:cxn modelId="{8509AD38-D83D-44FF-AEB4-E4A621F3E4DE}" type="presParOf" srcId="{42448836-DAC8-459E-AA04-53D255D79FE3}" destId="{62B26661-D018-4E59-A132-3F481750DB77}" srcOrd="2" destOrd="0" presId="urn:microsoft.com/office/officeart/2018/2/layout/IconVerticalSolidList"/>
    <dgm:cxn modelId="{CCDB983C-293F-4D98-BD9E-F4D731A78C94}" type="presParOf" srcId="{42448836-DAC8-459E-AA04-53D255D79FE3}" destId="{CBF7170C-1CEB-4DC0-9292-11265769CB7D}" srcOrd="3" destOrd="0" presId="urn:microsoft.com/office/officeart/2018/2/layout/IconVerticalSolidList"/>
    <dgm:cxn modelId="{621F7A35-EC62-48BE-AB3A-7BE9FDFEBE40}" type="presParOf" srcId="{BC49BAFD-2B0E-477A-8104-7BB4682436B0}" destId="{AC5143B4-94B1-47EA-BC3D-B96E66D0A953}" srcOrd="3" destOrd="0" presId="urn:microsoft.com/office/officeart/2018/2/layout/IconVerticalSolidList"/>
    <dgm:cxn modelId="{4BA09E6A-7B16-4C72-A7F8-676910CB504D}" type="presParOf" srcId="{BC49BAFD-2B0E-477A-8104-7BB4682436B0}" destId="{43BBA570-A5B2-4F8F-BDC7-8FB5CF3AFD7D}" srcOrd="4" destOrd="0" presId="urn:microsoft.com/office/officeart/2018/2/layout/IconVerticalSolidList"/>
    <dgm:cxn modelId="{23772C08-E670-47DA-A762-79483E4FE17A}" type="presParOf" srcId="{43BBA570-A5B2-4F8F-BDC7-8FB5CF3AFD7D}" destId="{9279A6BD-4997-428D-86D0-2BC64CA8FE65}" srcOrd="0" destOrd="0" presId="urn:microsoft.com/office/officeart/2018/2/layout/IconVerticalSolidList"/>
    <dgm:cxn modelId="{D03450F9-0C4D-40AF-BE0F-8ED91CC7F0E2}" type="presParOf" srcId="{43BBA570-A5B2-4F8F-BDC7-8FB5CF3AFD7D}" destId="{5064226F-A943-4D50-BB8B-D799ADB3C66B}" srcOrd="1" destOrd="0" presId="urn:microsoft.com/office/officeart/2018/2/layout/IconVerticalSolidList"/>
    <dgm:cxn modelId="{E45436FD-2C50-4002-90FC-4FD13656B1AD}" type="presParOf" srcId="{43BBA570-A5B2-4F8F-BDC7-8FB5CF3AFD7D}" destId="{A53FCB81-6C9C-4318-ABA5-858E18074381}" srcOrd="2" destOrd="0" presId="urn:microsoft.com/office/officeart/2018/2/layout/IconVerticalSolidList"/>
    <dgm:cxn modelId="{BE826B22-4370-4A9C-AC5C-C520E36B130D}" type="presParOf" srcId="{43BBA570-A5B2-4F8F-BDC7-8FB5CF3AFD7D}" destId="{4DF77211-9AD8-4401-BA9B-063A43FDD2AC}" srcOrd="3" destOrd="0" presId="urn:microsoft.com/office/officeart/2018/2/layout/IconVerticalSolidList"/>
    <dgm:cxn modelId="{590C3387-B80F-4BBD-8549-240AFBF2F56B}" type="presParOf" srcId="{BC49BAFD-2B0E-477A-8104-7BB4682436B0}" destId="{A47C419C-1FEE-4F47-83A9-5C77C397D727}" srcOrd="5" destOrd="0" presId="urn:microsoft.com/office/officeart/2018/2/layout/IconVerticalSolidList"/>
    <dgm:cxn modelId="{19DAA1E7-7FDA-4213-ABE7-6F5DB65586F9}" type="presParOf" srcId="{BC49BAFD-2B0E-477A-8104-7BB4682436B0}" destId="{F631995D-D9F9-413F-A343-8A1242A6C2A4}" srcOrd="6" destOrd="0" presId="urn:microsoft.com/office/officeart/2018/2/layout/IconVerticalSolidList"/>
    <dgm:cxn modelId="{3F16B81F-E9B3-4C49-AFA2-C32ABBBF6761}" type="presParOf" srcId="{F631995D-D9F9-413F-A343-8A1242A6C2A4}" destId="{DF85FDF8-C50A-4DBB-A8B2-3193D3B46ABE}" srcOrd="0" destOrd="0" presId="urn:microsoft.com/office/officeart/2018/2/layout/IconVerticalSolidList"/>
    <dgm:cxn modelId="{62784F41-A178-4D24-AD31-6A37DC0889E5}" type="presParOf" srcId="{F631995D-D9F9-413F-A343-8A1242A6C2A4}" destId="{F00D33F0-667C-4855-B4C7-7C79A99E4215}" srcOrd="1" destOrd="0" presId="urn:microsoft.com/office/officeart/2018/2/layout/IconVerticalSolidList"/>
    <dgm:cxn modelId="{3FD9CF32-213C-4D09-AEC2-F9C435050ED0}" type="presParOf" srcId="{F631995D-D9F9-413F-A343-8A1242A6C2A4}" destId="{C8680963-4257-4E9F-81FD-5A8ECAEA0BD5}" srcOrd="2" destOrd="0" presId="urn:microsoft.com/office/officeart/2018/2/layout/IconVerticalSolidList"/>
    <dgm:cxn modelId="{3B4EAA8E-169B-47EA-85E4-3D5A623BB697}" type="presParOf" srcId="{F631995D-D9F9-413F-A343-8A1242A6C2A4}" destId="{AC2C7956-A36A-4069-950A-5905F51267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A3DC1B-27A2-4C63-A520-6F7375177CB2}">
      <dsp:nvSpPr>
        <dsp:cNvPr id="0" name=""/>
        <dsp:cNvSpPr/>
      </dsp:nvSpPr>
      <dsp:spPr>
        <a:xfrm>
          <a:off x="0" y="22302"/>
          <a:ext cx="4988440" cy="12846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Developed by Dr. </a:t>
          </a:r>
          <a:r>
            <a:rPr lang="en-US" sz="1800" kern="1200" dirty="0" err="1"/>
            <a:t>Listokin</a:t>
          </a:r>
          <a:r>
            <a:rPr lang="en-US" sz="1800" kern="1200" dirty="0"/>
            <a:t> and Dr. </a:t>
          </a:r>
          <a:r>
            <a:rPr lang="en-US" sz="1800" kern="1200" dirty="0" err="1"/>
            <a:t>Voicu</a:t>
          </a:r>
          <a:r>
            <a:rPr lang="en-US" sz="1800" kern="1200" dirty="0"/>
            <a:t> for the Center for Urban Policy Research (CUPR) at Rutgers University’s Edward J. Bloustein School of Planning and Public Policy.</a:t>
          </a:r>
        </a:p>
      </dsp:txBody>
      <dsp:txXfrm>
        <a:off x="62712" y="85014"/>
        <a:ext cx="4863016" cy="1159235"/>
      </dsp:txXfrm>
    </dsp:sp>
    <dsp:sp modelId="{8BAAB904-63B9-499E-98DE-5BEFC88407FC}">
      <dsp:nvSpPr>
        <dsp:cNvPr id="0" name=""/>
        <dsp:cNvSpPr/>
      </dsp:nvSpPr>
      <dsp:spPr>
        <a:xfrm>
          <a:off x="0" y="1358802"/>
          <a:ext cx="4988440" cy="128465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Supported by the National Science Foundation, based on 2017–2021 American Community Survey (ACS) data.</a:t>
          </a:r>
        </a:p>
      </dsp:txBody>
      <dsp:txXfrm>
        <a:off x="62712" y="1421514"/>
        <a:ext cx="4863016" cy="1159235"/>
      </dsp:txXfrm>
    </dsp:sp>
    <dsp:sp modelId="{B3272756-16B2-48C9-AF35-4D777EED70D5}">
      <dsp:nvSpPr>
        <dsp:cNvPr id="0" name=""/>
        <dsp:cNvSpPr/>
      </dsp:nvSpPr>
      <dsp:spPr>
        <a:xfrm>
          <a:off x="0" y="2695302"/>
          <a:ext cx="4988440" cy="128465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Provide detailed profiles of residents by housing type, size, tenure, and value across all 50 states, DC, and Puerto Rico.</a:t>
          </a:r>
        </a:p>
      </dsp:txBody>
      <dsp:txXfrm>
        <a:off x="62712" y="2758014"/>
        <a:ext cx="4863016" cy="1159235"/>
      </dsp:txXfrm>
    </dsp:sp>
    <dsp:sp modelId="{6D71A974-8450-4AC6-8D5F-F505A445496A}">
      <dsp:nvSpPr>
        <dsp:cNvPr id="0" name=""/>
        <dsp:cNvSpPr/>
      </dsp:nvSpPr>
      <dsp:spPr>
        <a:xfrm>
          <a:off x="0" y="4031801"/>
          <a:ext cx="4988440" cy="128465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Originally designed to assist planners, developers, and policymakers with estimating population and school-age children per housing unit.</a:t>
          </a:r>
        </a:p>
      </dsp:txBody>
      <dsp:txXfrm>
        <a:off x="62712" y="4094513"/>
        <a:ext cx="4863016" cy="1159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3A121-5CE3-488A-A5E1-E37F3910626A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930C4-7264-4DFB-9F69-D62E5E7A3825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959C8-0112-4B11-B131-9E91AC87ABEF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Show average number and profile of people per housing type.</a:t>
          </a:r>
        </a:p>
      </dsp:txBody>
      <dsp:txXfrm>
        <a:off x="25435" y="2456402"/>
        <a:ext cx="1800000" cy="720000"/>
      </dsp:txXfrm>
    </dsp:sp>
    <dsp:sp modelId="{618923F0-13FD-4E64-9CC8-38E23216BE27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ABEDE-AD34-4A8B-839D-9C542CAFFB0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61189C-9749-46CF-9B45-870D0694118F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Based on 2017–2021 ACS data for all 50 states.</a:t>
          </a:r>
        </a:p>
      </dsp:txBody>
      <dsp:txXfrm>
        <a:off x="2140435" y="2456402"/>
        <a:ext cx="1800000" cy="720000"/>
      </dsp:txXfrm>
    </dsp:sp>
    <dsp:sp modelId="{093F4034-E9D9-45DB-9985-84A1A033F89F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9416B-6F71-496F-B445-70E7FE13536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035E1-4C15-4B7F-8A39-120E7F3C21B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Breakdowns by structure type, bedroom count, tenure, housing value, and age.</a:t>
          </a:r>
        </a:p>
      </dsp:txBody>
      <dsp:txXfrm>
        <a:off x="4255435" y="2456402"/>
        <a:ext cx="1800000" cy="720000"/>
      </dsp:txXfrm>
    </dsp:sp>
    <dsp:sp modelId="{43FFC7F6-B07A-4F54-A846-7166B3EE1D0C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DF22A6-B096-4FAC-B9F9-73ADFA4223F0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9C2AF-E5D7-44A9-90C4-301903DED831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E.g., 4-bedroom detached home = 3.3 people, 0.9 school-age children.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94A56-C1DC-4C75-A09C-DA1BBBAD58BD}">
      <dsp:nvSpPr>
        <dsp:cNvPr id="0" name=""/>
        <dsp:cNvSpPr/>
      </dsp:nvSpPr>
      <dsp:spPr>
        <a:xfrm>
          <a:off x="788670" y="2762"/>
          <a:ext cx="1971674" cy="11830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1. Fiscal Impact Analysis (FIA): Estimate municipal/school costs and revenues.</a:t>
          </a:r>
        </a:p>
      </dsp:txBody>
      <dsp:txXfrm>
        <a:off x="788670" y="2762"/>
        <a:ext cx="1971674" cy="1183005"/>
      </dsp:txXfrm>
    </dsp:sp>
    <dsp:sp modelId="{45AE4D87-8075-4735-87A6-68268B6E9558}">
      <dsp:nvSpPr>
        <dsp:cNvPr id="0" name=""/>
        <dsp:cNvSpPr/>
      </dsp:nvSpPr>
      <dsp:spPr>
        <a:xfrm>
          <a:off x="2957512" y="2762"/>
          <a:ext cx="1971674" cy="1183005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Impact Fees: Allocate proportional infrastructure costs (e.g., new school capacity).</a:t>
          </a:r>
        </a:p>
      </dsp:txBody>
      <dsp:txXfrm>
        <a:off x="2957512" y="2762"/>
        <a:ext cx="1971674" cy="1183005"/>
      </dsp:txXfrm>
    </dsp:sp>
    <dsp:sp modelId="{B5D152F4-418D-4125-8760-B204EF6E7194}">
      <dsp:nvSpPr>
        <dsp:cNvPr id="0" name=""/>
        <dsp:cNvSpPr/>
      </dsp:nvSpPr>
      <dsp:spPr>
        <a:xfrm>
          <a:off x="5126355" y="2762"/>
          <a:ext cx="1971674" cy="1183005"/>
        </a:xfrm>
        <a:prstGeom prst="rect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School Enrollment Projections: Forecast children from new residential development.</a:t>
          </a:r>
        </a:p>
      </dsp:txBody>
      <dsp:txXfrm>
        <a:off x="5126355" y="2762"/>
        <a:ext cx="1971674" cy="1183005"/>
      </dsp:txXfrm>
    </dsp:sp>
    <dsp:sp modelId="{552D6B31-892A-49AB-AFFB-26AFC2471BE2}">
      <dsp:nvSpPr>
        <dsp:cNvPr id="0" name=""/>
        <dsp:cNvSpPr/>
      </dsp:nvSpPr>
      <dsp:spPr>
        <a:xfrm>
          <a:off x="788670" y="1382935"/>
          <a:ext cx="1971674" cy="1183005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Public Staffing Analysis: Assess staffing needs (e.g., teachers per pupil).</a:t>
          </a:r>
        </a:p>
      </dsp:txBody>
      <dsp:txXfrm>
        <a:off x="788670" y="1382935"/>
        <a:ext cx="1971674" cy="1183005"/>
      </dsp:txXfrm>
    </dsp:sp>
    <dsp:sp modelId="{5A737AAE-CC26-489C-9073-A0BA94010191}">
      <dsp:nvSpPr>
        <dsp:cNvPr id="0" name=""/>
        <dsp:cNvSpPr/>
      </dsp:nvSpPr>
      <dsp:spPr>
        <a:xfrm>
          <a:off x="2957512" y="1382935"/>
          <a:ext cx="1971674" cy="1183005"/>
        </a:xfrm>
        <a:prstGeom prst="rect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Age-Specific Needs: Understand demand for youth/senior services.</a:t>
          </a:r>
        </a:p>
      </dsp:txBody>
      <dsp:txXfrm>
        <a:off x="2957512" y="1382935"/>
        <a:ext cx="1971674" cy="1183005"/>
      </dsp:txXfrm>
    </dsp:sp>
    <dsp:sp modelId="{3F1E0B7F-9E7F-48EC-B3B4-A1A0CAA109ED}">
      <dsp:nvSpPr>
        <dsp:cNvPr id="0" name=""/>
        <dsp:cNvSpPr/>
      </dsp:nvSpPr>
      <dsp:spPr>
        <a:xfrm>
          <a:off x="5126355" y="1382935"/>
          <a:ext cx="1971674" cy="1183005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6. Market Studies: Evaluate potential buyers/renters and household profiles.</a:t>
          </a:r>
        </a:p>
      </dsp:txBody>
      <dsp:txXfrm>
        <a:off x="5126355" y="1382935"/>
        <a:ext cx="1971674" cy="1183005"/>
      </dsp:txXfrm>
    </dsp:sp>
    <dsp:sp modelId="{55C58974-42E4-45D8-8561-DFC0986066E0}">
      <dsp:nvSpPr>
        <dsp:cNvPr id="0" name=""/>
        <dsp:cNvSpPr/>
      </dsp:nvSpPr>
      <dsp:spPr>
        <a:xfrm>
          <a:off x="1873091" y="2763108"/>
          <a:ext cx="1971674" cy="1183005"/>
        </a:xfrm>
        <a:prstGeom prst="rect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7. Public Policy: Analyze fiscal impact of policies (e.g., climate-related buyouts).</a:t>
          </a:r>
        </a:p>
      </dsp:txBody>
      <dsp:txXfrm>
        <a:off x="1873091" y="2763108"/>
        <a:ext cx="1971674" cy="1183005"/>
      </dsp:txXfrm>
    </dsp:sp>
    <dsp:sp modelId="{8493149F-3DFA-4A66-AFB2-0F6765CF5D69}">
      <dsp:nvSpPr>
        <dsp:cNvPr id="0" name=""/>
        <dsp:cNvSpPr/>
      </dsp:nvSpPr>
      <dsp:spPr>
        <a:xfrm>
          <a:off x="4041933" y="2763108"/>
          <a:ext cx="1971674" cy="118300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8. Energy Demand Forecasting: Estimate utility needs by household density and structure type. </a:t>
          </a:r>
        </a:p>
      </dsp:txBody>
      <dsp:txXfrm>
        <a:off x="4041933" y="2763108"/>
        <a:ext cx="1971674" cy="11830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CB544-B5F8-43D4-AAE5-C77DC6102221}">
      <dsp:nvSpPr>
        <dsp:cNvPr id="0" name=""/>
        <dsp:cNvSpPr/>
      </dsp:nvSpPr>
      <dsp:spPr>
        <a:xfrm>
          <a:off x="4198" y="628174"/>
          <a:ext cx="1301427" cy="7808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Housing Location</a:t>
          </a:r>
        </a:p>
      </dsp:txBody>
      <dsp:txXfrm>
        <a:off x="27068" y="651044"/>
        <a:ext cx="1255687" cy="735116"/>
      </dsp:txXfrm>
    </dsp:sp>
    <dsp:sp modelId="{0F239919-0FF2-4443-A760-9C9D27FE6DCC}">
      <dsp:nvSpPr>
        <dsp:cNvPr id="0" name=""/>
        <dsp:cNvSpPr/>
      </dsp:nvSpPr>
      <dsp:spPr>
        <a:xfrm>
          <a:off x="1420150" y="857225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1420150" y="921776"/>
        <a:ext cx="193131" cy="193651"/>
      </dsp:txXfrm>
    </dsp:sp>
    <dsp:sp modelId="{94E94553-C0E7-4D88-85D7-13C5354ECD94}">
      <dsp:nvSpPr>
        <dsp:cNvPr id="0" name=""/>
        <dsp:cNvSpPr/>
      </dsp:nvSpPr>
      <dsp:spPr>
        <a:xfrm>
          <a:off x="1826196" y="628174"/>
          <a:ext cx="1301427" cy="7808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Two housing age categories:</a:t>
          </a:r>
        </a:p>
      </dsp:txBody>
      <dsp:txXfrm>
        <a:off x="1849066" y="651044"/>
        <a:ext cx="1255687" cy="735116"/>
      </dsp:txXfrm>
    </dsp:sp>
    <dsp:sp modelId="{8FE30791-93AA-4781-9E2C-888073964E9B}">
      <dsp:nvSpPr>
        <dsp:cNvPr id="0" name=""/>
        <dsp:cNvSpPr/>
      </dsp:nvSpPr>
      <dsp:spPr>
        <a:xfrm>
          <a:off x="3242148" y="857225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242148" y="921776"/>
        <a:ext cx="193131" cy="193651"/>
      </dsp:txXfrm>
    </dsp:sp>
    <dsp:sp modelId="{C0A41194-40FA-4567-B458-963ECEE45713}">
      <dsp:nvSpPr>
        <dsp:cNvPr id="0" name=""/>
        <dsp:cNvSpPr/>
      </dsp:nvSpPr>
      <dsp:spPr>
        <a:xfrm>
          <a:off x="3648193" y="628174"/>
          <a:ext cx="1301427" cy="7808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Newer Built Housing: Units built 2000–2021.</a:t>
          </a:r>
        </a:p>
      </dsp:txBody>
      <dsp:txXfrm>
        <a:off x="3671063" y="651044"/>
        <a:ext cx="1255687" cy="735116"/>
      </dsp:txXfrm>
    </dsp:sp>
    <dsp:sp modelId="{1B82AE2C-AF1E-4B67-9D3D-3BCE197D2C64}">
      <dsp:nvSpPr>
        <dsp:cNvPr id="0" name=""/>
        <dsp:cNvSpPr/>
      </dsp:nvSpPr>
      <dsp:spPr>
        <a:xfrm>
          <a:off x="5064146" y="857225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5064146" y="921776"/>
        <a:ext cx="193131" cy="193651"/>
      </dsp:txXfrm>
    </dsp:sp>
    <dsp:sp modelId="{D0F9F88C-3E34-42C4-8B6C-7FAD7EC885D2}">
      <dsp:nvSpPr>
        <dsp:cNvPr id="0" name=""/>
        <dsp:cNvSpPr/>
      </dsp:nvSpPr>
      <dsp:spPr>
        <a:xfrm>
          <a:off x="5470191" y="628174"/>
          <a:ext cx="1301427" cy="780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All Age Housing: Units built in any year (newer + older).</a:t>
          </a:r>
        </a:p>
      </dsp:txBody>
      <dsp:txXfrm>
        <a:off x="5493061" y="651044"/>
        <a:ext cx="1255687" cy="735116"/>
      </dsp:txXfrm>
    </dsp:sp>
    <dsp:sp modelId="{7796F38F-8173-4328-84FD-A57C03F0B05A}">
      <dsp:nvSpPr>
        <dsp:cNvPr id="0" name=""/>
        <dsp:cNvSpPr/>
      </dsp:nvSpPr>
      <dsp:spPr>
        <a:xfrm>
          <a:off x="6886144" y="857225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6886144" y="921776"/>
        <a:ext cx="193131" cy="193651"/>
      </dsp:txXfrm>
    </dsp:sp>
    <dsp:sp modelId="{548F7B11-FFAA-4CF6-BDE5-8D390B037652}">
      <dsp:nvSpPr>
        <dsp:cNvPr id="0" name=""/>
        <dsp:cNvSpPr/>
      </dsp:nvSpPr>
      <dsp:spPr>
        <a:xfrm>
          <a:off x="7292189" y="628174"/>
          <a:ext cx="1301427" cy="7808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Structure and Tenure (Total 9 structures and tenure categories)</a:t>
          </a:r>
        </a:p>
      </dsp:txBody>
      <dsp:txXfrm>
        <a:off x="7315059" y="651044"/>
        <a:ext cx="1255687" cy="735116"/>
      </dsp:txXfrm>
    </dsp:sp>
    <dsp:sp modelId="{F82965AE-E002-40EA-9DD6-3BF914170868}">
      <dsp:nvSpPr>
        <dsp:cNvPr id="0" name=""/>
        <dsp:cNvSpPr/>
      </dsp:nvSpPr>
      <dsp:spPr>
        <a:xfrm rot="5400000">
          <a:off x="7804952" y="1500130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7846078" y="1523556"/>
        <a:ext cx="193651" cy="193131"/>
      </dsp:txXfrm>
    </dsp:sp>
    <dsp:sp modelId="{4F63A026-1BFB-4846-AFF8-8D0E798BDA94}">
      <dsp:nvSpPr>
        <dsp:cNvPr id="0" name=""/>
        <dsp:cNvSpPr/>
      </dsp:nvSpPr>
      <dsp:spPr>
        <a:xfrm>
          <a:off x="7292189" y="1929601"/>
          <a:ext cx="1301427" cy="7808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Number of Bedrooms for each structure type.</a:t>
          </a:r>
        </a:p>
      </dsp:txBody>
      <dsp:txXfrm>
        <a:off x="7315059" y="1952471"/>
        <a:ext cx="1255687" cy="735116"/>
      </dsp:txXfrm>
    </dsp:sp>
    <dsp:sp modelId="{2F13F094-CA47-44C4-81C4-A65E577D2CD1}">
      <dsp:nvSpPr>
        <dsp:cNvPr id="0" name=""/>
        <dsp:cNvSpPr/>
      </dsp:nvSpPr>
      <dsp:spPr>
        <a:xfrm rot="10800000">
          <a:off x="6901761" y="2158653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10800000">
        <a:off x="6984532" y="2223204"/>
        <a:ext cx="193131" cy="193651"/>
      </dsp:txXfrm>
    </dsp:sp>
    <dsp:sp modelId="{C7A4FD19-D687-4046-B3CC-F60D38410FC7}">
      <dsp:nvSpPr>
        <dsp:cNvPr id="0" name=""/>
        <dsp:cNvSpPr/>
      </dsp:nvSpPr>
      <dsp:spPr>
        <a:xfrm>
          <a:off x="5470191" y="1929601"/>
          <a:ext cx="1301427" cy="7808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Housing Value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Terciles and Below and Above medians</a:t>
          </a:r>
        </a:p>
      </dsp:txBody>
      <dsp:txXfrm>
        <a:off x="5493061" y="1952471"/>
        <a:ext cx="1255687" cy="735116"/>
      </dsp:txXfrm>
    </dsp:sp>
    <dsp:sp modelId="{17F44961-F0CF-4513-9E39-EF07AADADC8F}">
      <dsp:nvSpPr>
        <dsp:cNvPr id="0" name=""/>
        <dsp:cNvSpPr/>
      </dsp:nvSpPr>
      <dsp:spPr>
        <a:xfrm rot="10800000">
          <a:off x="5079763" y="2158653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10800000">
        <a:off x="5162534" y="2223204"/>
        <a:ext cx="193131" cy="193651"/>
      </dsp:txXfrm>
    </dsp:sp>
    <dsp:sp modelId="{77C69CB9-D5EA-47F3-A8AF-8634A52DB9ED}">
      <dsp:nvSpPr>
        <dsp:cNvPr id="0" name=""/>
        <dsp:cNvSpPr/>
      </dsp:nvSpPr>
      <dsp:spPr>
        <a:xfrm>
          <a:off x="3648193" y="1929601"/>
          <a:ext cx="1301427" cy="7808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• Core Demographic Data Categories (Total 9 Data Categories)</a:t>
          </a:r>
        </a:p>
      </dsp:txBody>
      <dsp:txXfrm>
        <a:off x="3671063" y="1952471"/>
        <a:ext cx="1255687" cy="735116"/>
      </dsp:txXfrm>
    </dsp:sp>
    <dsp:sp modelId="{594998B1-B4F7-4E96-A140-4FDF4701FB6F}">
      <dsp:nvSpPr>
        <dsp:cNvPr id="0" name=""/>
        <dsp:cNvSpPr/>
      </dsp:nvSpPr>
      <dsp:spPr>
        <a:xfrm rot="10800000">
          <a:off x="3257765" y="2158653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10800000">
        <a:off x="3340536" y="2223204"/>
        <a:ext cx="193131" cy="193651"/>
      </dsp:txXfrm>
    </dsp:sp>
    <dsp:sp modelId="{852BAA70-C710-4A0E-8716-8AEAA3826968}">
      <dsp:nvSpPr>
        <dsp:cNvPr id="0" name=""/>
        <dsp:cNvSpPr/>
      </dsp:nvSpPr>
      <dsp:spPr>
        <a:xfrm>
          <a:off x="1826196" y="1929601"/>
          <a:ext cx="1301427" cy="780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Household Size (HS)</a:t>
          </a:r>
        </a:p>
      </dsp:txBody>
      <dsp:txXfrm>
        <a:off x="1849066" y="1952471"/>
        <a:ext cx="1255687" cy="735116"/>
      </dsp:txXfrm>
    </dsp:sp>
    <dsp:sp modelId="{95C38669-F6AF-458E-9C68-D2CCC78FDC0C}">
      <dsp:nvSpPr>
        <dsp:cNvPr id="0" name=""/>
        <dsp:cNvSpPr/>
      </dsp:nvSpPr>
      <dsp:spPr>
        <a:xfrm rot="10800000">
          <a:off x="1435767" y="2158653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10800000">
        <a:off x="1518538" y="2223204"/>
        <a:ext cx="193131" cy="193651"/>
      </dsp:txXfrm>
    </dsp:sp>
    <dsp:sp modelId="{330EA0D9-1865-4D88-BB60-AD2606BEED00}">
      <dsp:nvSpPr>
        <dsp:cNvPr id="0" name=""/>
        <dsp:cNvSpPr/>
      </dsp:nvSpPr>
      <dsp:spPr>
        <a:xfrm>
          <a:off x="4198" y="1929601"/>
          <a:ext cx="1301427" cy="7808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Age Breakdown: 0–4, 5–17, 18–34, 35–44, 45–54, 55–64, 65–74, 75+</a:t>
          </a:r>
        </a:p>
      </dsp:txBody>
      <dsp:txXfrm>
        <a:off x="27068" y="1952471"/>
        <a:ext cx="1255687" cy="735116"/>
      </dsp:txXfrm>
    </dsp:sp>
    <dsp:sp modelId="{0D896D35-DE85-41FB-91FA-1F4B3D2C8C63}">
      <dsp:nvSpPr>
        <dsp:cNvPr id="0" name=""/>
        <dsp:cNvSpPr/>
      </dsp:nvSpPr>
      <dsp:spPr>
        <a:xfrm rot="5400000">
          <a:off x="516960" y="2801558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 rot="-5400000">
        <a:off x="558086" y="2824984"/>
        <a:ext cx="193651" cy="193131"/>
      </dsp:txXfrm>
    </dsp:sp>
    <dsp:sp modelId="{7FF913FE-C6DE-4B5C-A062-859760B788CB}">
      <dsp:nvSpPr>
        <dsp:cNvPr id="0" name=""/>
        <dsp:cNvSpPr/>
      </dsp:nvSpPr>
      <dsp:spPr>
        <a:xfrm>
          <a:off x="4198" y="3231028"/>
          <a:ext cx="1301427" cy="7808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School-Age Children (SAC): Ages 5–17</a:t>
          </a:r>
        </a:p>
      </dsp:txBody>
      <dsp:txXfrm>
        <a:off x="27068" y="3253898"/>
        <a:ext cx="1255687" cy="735116"/>
      </dsp:txXfrm>
    </dsp:sp>
    <dsp:sp modelId="{084F79FF-B5A2-416F-9ADC-F12D5B68ECA8}">
      <dsp:nvSpPr>
        <dsp:cNvPr id="0" name=""/>
        <dsp:cNvSpPr/>
      </dsp:nvSpPr>
      <dsp:spPr>
        <a:xfrm>
          <a:off x="1420150" y="3460080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1420150" y="3524631"/>
        <a:ext cx="193131" cy="193651"/>
      </dsp:txXfrm>
    </dsp:sp>
    <dsp:sp modelId="{3C4BBFCD-BD36-493D-854A-A79C8B6EDA6D}">
      <dsp:nvSpPr>
        <dsp:cNvPr id="0" name=""/>
        <dsp:cNvSpPr/>
      </dsp:nvSpPr>
      <dsp:spPr>
        <a:xfrm>
          <a:off x="1826196" y="3231028"/>
          <a:ext cx="1301427" cy="7808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Public School Children (PSC): SAC attending public school</a:t>
          </a:r>
        </a:p>
      </dsp:txBody>
      <dsp:txXfrm>
        <a:off x="1849066" y="3253898"/>
        <a:ext cx="1255687" cy="735116"/>
      </dsp:txXfrm>
    </dsp:sp>
    <dsp:sp modelId="{54F045DA-E541-499C-8F6B-4ADDBEF49C38}">
      <dsp:nvSpPr>
        <dsp:cNvPr id="0" name=""/>
        <dsp:cNvSpPr/>
      </dsp:nvSpPr>
      <dsp:spPr>
        <a:xfrm>
          <a:off x="3242148" y="3460080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3242148" y="3524631"/>
        <a:ext cx="193131" cy="193651"/>
      </dsp:txXfrm>
    </dsp:sp>
    <dsp:sp modelId="{8C010F90-CD44-4679-9117-7E7FA1282114}">
      <dsp:nvSpPr>
        <dsp:cNvPr id="0" name=""/>
        <dsp:cNvSpPr/>
      </dsp:nvSpPr>
      <dsp:spPr>
        <a:xfrm>
          <a:off x="3648193" y="3231028"/>
          <a:ext cx="1301427" cy="7808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Grade Breakdown: K–5, 6–8, 9–12</a:t>
          </a:r>
        </a:p>
      </dsp:txBody>
      <dsp:txXfrm>
        <a:off x="3671063" y="3253898"/>
        <a:ext cx="1255687" cy="735116"/>
      </dsp:txXfrm>
    </dsp:sp>
    <dsp:sp modelId="{0106984E-9955-4BE3-8340-17B709A62073}">
      <dsp:nvSpPr>
        <dsp:cNvPr id="0" name=""/>
        <dsp:cNvSpPr/>
      </dsp:nvSpPr>
      <dsp:spPr>
        <a:xfrm>
          <a:off x="5064146" y="3460080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5064146" y="3524631"/>
        <a:ext cx="193131" cy="193651"/>
      </dsp:txXfrm>
    </dsp:sp>
    <dsp:sp modelId="{30221F48-8859-4600-AF80-0BF32C9D7E40}">
      <dsp:nvSpPr>
        <dsp:cNvPr id="0" name=""/>
        <dsp:cNvSpPr/>
      </dsp:nvSpPr>
      <dsp:spPr>
        <a:xfrm>
          <a:off x="5470191" y="3231028"/>
          <a:ext cx="1301427" cy="7808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Statistical Metrics: Sample size, standard error, CI, error margin</a:t>
          </a:r>
        </a:p>
      </dsp:txBody>
      <dsp:txXfrm>
        <a:off x="5493061" y="3253898"/>
        <a:ext cx="1255687" cy="735116"/>
      </dsp:txXfrm>
    </dsp:sp>
    <dsp:sp modelId="{216CB611-E697-48FA-B884-20327D246A81}">
      <dsp:nvSpPr>
        <dsp:cNvPr id="0" name=""/>
        <dsp:cNvSpPr/>
      </dsp:nvSpPr>
      <dsp:spPr>
        <a:xfrm>
          <a:off x="6886144" y="3460080"/>
          <a:ext cx="275902" cy="3227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/>
        </a:p>
      </dsp:txBody>
      <dsp:txXfrm>
        <a:off x="6886144" y="3524631"/>
        <a:ext cx="193131" cy="193651"/>
      </dsp:txXfrm>
    </dsp:sp>
    <dsp:sp modelId="{A3C086F8-C48D-4802-AE32-607CB131D341}">
      <dsp:nvSpPr>
        <dsp:cNvPr id="0" name=""/>
        <dsp:cNvSpPr/>
      </dsp:nvSpPr>
      <dsp:spPr>
        <a:xfrm>
          <a:off x="7292189" y="3231028"/>
          <a:ext cx="1301427" cy="7808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8. Statistical Metrics: Sample size, standard error, CI, error margin</a:t>
          </a:r>
        </a:p>
      </dsp:txBody>
      <dsp:txXfrm>
        <a:off x="7315059" y="3253898"/>
        <a:ext cx="1255687" cy="735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B9CCD-E2A2-4653-816A-F9E32922EB5E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90DD9-ACF1-4753-9B9A-44988E5CE60D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URL: https://demographics-rutgers.streamlit.app/</a:t>
          </a:r>
        </a:p>
      </dsp:txBody>
      <dsp:txXfrm>
        <a:off x="590191" y="770569"/>
        <a:ext cx="1821339" cy="1821339"/>
      </dsp:txXfrm>
    </dsp:sp>
    <dsp:sp modelId="{B8829328-53E3-42E6-B6EE-3CD01C262090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Example: California, 3-bedroom, rental, newer housing.</a:t>
          </a:r>
        </a:p>
      </dsp:txBody>
      <dsp:txXfrm>
        <a:off x="2763852" y="770569"/>
        <a:ext cx="1821339" cy="1821339"/>
      </dsp:txXfrm>
    </dsp:sp>
    <dsp:sp modelId="{D27360F4-4CAB-486C-A22E-2C558B80F498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Outputs: HS = 3.1, SAC = 1.0, PSC = 0.8 (with CI and error margin).</a:t>
          </a:r>
        </a:p>
      </dsp:txBody>
      <dsp:txXfrm>
        <a:off x="590191" y="2944231"/>
        <a:ext cx="1821339" cy="1821339"/>
      </dsp:txXfrm>
    </dsp:sp>
    <dsp:sp modelId="{468E3252-E0D9-4BE5-B337-2D0B65545F1F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Interactive filters for state, unit type, bedrooms, and tenure.</a:t>
          </a:r>
        </a:p>
      </dsp:txBody>
      <dsp:txXfrm>
        <a:off x="2763852" y="2944231"/>
        <a:ext cx="1821339" cy="18213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B12D4-D87E-4E9B-A6D5-4251E80F71F6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Sample Size (N)</a:t>
          </a:r>
        </a:p>
      </dsp:txBody>
      <dsp:txXfrm>
        <a:off x="0" y="372452"/>
        <a:ext cx="2464593" cy="1478756"/>
      </dsp:txXfrm>
    </dsp:sp>
    <dsp:sp modelId="{C7A6A2A3-E47B-46BA-8A1F-DC7D90B3865E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Standard Error (SE)</a:t>
          </a:r>
        </a:p>
      </dsp:txBody>
      <dsp:txXfrm>
        <a:off x="2711053" y="372452"/>
        <a:ext cx="2464593" cy="1478756"/>
      </dsp:txXfrm>
    </dsp:sp>
    <dsp:sp modelId="{9355E3A1-2380-470B-A09B-F3DB29853E01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Confidence Interval (CI) – 90%</a:t>
          </a:r>
        </a:p>
      </dsp:txBody>
      <dsp:txXfrm>
        <a:off x="5422106" y="372452"/>
        <a:ext cx="2464593" cy="1478756"/>
      </dsp:txXfrm>
    </dsp:sp>
    <dsp:sp modelId="{A78A061E-9A13-4C32-AA3F-56132E10C389}">
      <dsp:nvSpPr>
        <dsp:cNvPr id="0" name=""/>
        <dsp:cNvSpPr/>
      </dsp:nvSpPr>
      <dsp:spPr>
        <a:xfrm>
          <a:off x="1355526" y="2097667"/>
          <a:ext cx="2464593" cy="1478756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Error Margin (%) – Preferably &lt;50%</a:t>
          </a:r>
        </a:p>
      </dsp:txBody>
      <dsp:txXfrm>
        <a:off x="1355526" y="2097667"/>
        <a:ext cx="2464593" cy="1478756"/>
      </dsp:txXfrm>
    </dsp:sp>
    <dsp:sp modelId="{34F9E677-9229-4C0E-88F5-7A2B3B991B7E}">
      <dsp:nvSpPr>
        <dsp:cNvPr id="0" name=""/>
        <dsp:cNvSpPr/>
      </dsp:nvSpPr>
      <dsp:spPr>
        <a:xfrm>
          <a:off x="4066579" y="2097667"/>
          <a:ext cx="2464593" cy="147875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Transparent and statistically grounded estimates.</a:t>
          </a:r>
        </a:p>
      </dsp:txBody>
      <dsp:txXfrm>
        <a:off x="4066579" y="2097667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1120-D72A-4B55-BF72-507EC97F92D8}">
      <dsp:nvSpPr>
        <dsp:cNvPr id="0" name=""/>
        <dsp:cNvSpPr/>
      </dsp:nvSpPr>
      <dsp:spPr>
        <a:xfrm>
          <a:off x="341781" y="929242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D846C3-FA24-44D5-AF0E-587B133BD8C1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24A9-1857-45E5-91B7-83691436F975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Urban Expansion: Plan infrastructure and services.</a:t>
          </a:r>
        </a:p>
      </dsp:txBody>
      <dsp:txXfrm>
        <a:off x="2092" y="2322836"/>
        <a:ext cx="1741992" cy="696796"/>
      </dsp:txXfrm>
    </dsp:sp>
    <dsp:sp modelId="{A102A7D5-60C8-492E-892D-052D3825A559}">
      <dsp:nvSpPr>
        <dsp:cNvPr id="0" name=""/>
        <dsp:cNvSpPr/>
      </dsp:nvSpPr>
      <dsp:spPr>
        <a:xfrm>
          <a:off x="2388621" y="929242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A13FE-2938-4348-9B78-69A3A650609B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315BA-984F-4ADB-9105-B46D7450F060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Energy Use: Grid planning based on occupancy patterns.</a:t>
          </a:r>
        </a:p>
      </dsp:txBody>
      <dsp:txXfrm>
        <a:off x="2048933" y="2322836"/>
        <a:ext cx="1741992" cy="696796"/>
      </dsp:txXfrm>
    </dsp:sp>
    <dsp:sp modelId="{3CC61045-AF6A-417B-A878-23D02ABA992B}">
      <dsp:nvSpPr>
        <dsp:cNvPr id="0" name=""/>
        <dsp:cNvSpPr/>
      </dsp:nvSpPr>
      <dsp:spPr>
        <a:xfrm>
          <a:off x="4435462" y="929242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67AE1-0EC2-4F14-940D-E422C4C3A508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D75E2-72EF-4D0B-A6CD-9D8A2829B026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Climate Adaptation: Buyouts and zoning strategy.</a:t>
          </a:r>
        </a:p>
      </dsp:txBody>
      <dsp:txXfrm>
        <a:off x="4095774" y="2322836"/>
        <a:ext cx="1741992" cy="696796"/>
      </dsp:txXfrm>
    </dsp:sp>
    <dsp:sp modelId="{293BAE0C-C106-43F1-B10B-96AE3B7495AC}">
      <dsp:nvSpPr>
        <dsp:cNvPr id="0" name=""/>
        <dsp:cNvSpPr/>
      </dsp:nvSpPr>
      <dsp:spPr>
        <a:xfrm>
          <a:off x="6482303" y="929242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1A24-9DB3-4C72-AAA2-6618C4C612B5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4FC95-E22F-40AF-A5D4-72472F5E87E8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Equity &amp; Affordability: Understand resident profiles by housing type.</a:t>
          </a:r>
        </a:p>
      </dsp:txBody>
      <dsp:txXfrm>
        <a:off x="6142615" y="2322836"/>
        <a:ext cx="1741992" cy="696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6B90E-D8B7-46ED-ADBB-553FEC5FEC2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19383-5909-4628-924E-12B1231940C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7772A-FA92-4FC5-9D1A-49441FF13DAC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Multipliers are data-rich and application-driven.</a:t>
          </a:r>
        </a:p>
      </dsp:txBody>
      <dsp:txXfrm>
        <a:off x="1339618" y="2288"/>
        <a:ext cx="3433549" cy="1159843"/>
      </dsp:txXfrm>
    </dsp:sp>
    <dsp:sp modelId="{7AFD0409-BB65-4861-84A2-D31AFCC9F680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F74B9-E33D-42B8-8EF1-77A8A5A5E9A2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7170C-1CEB-4DC0-9292-11265769CB7D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Designed for planners, policymakers, and analysts.</a:t>
          </a:r>
        </a:p>
      </dsp:txBody>
      <dsp:txXfrm>
        <a:off x="1339618" y="1452092"/>
        <a:ext cx="3433549" cy="1159843"/>
      </dsp:txXfrm>
    </dsp:sp>
    <dsp:sp modelId="{9279A6BD-4997-428D-86D0-2BC64CA8FE65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4226F-A943-4D50-BB8B-D799ADB3C66B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77211-9AD8-4401-BA9B-063A43FDD2AC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Available on the Streamlit platform with full state datasets.</a:t>
          </a:r>
        </a:p>
      </dsp:txBody>
      <dsp:txXfrm>
        <a:off x="1339618" y="2901896"/>
        <a:ext cx="3433549" cy="1159843"/>
      </dsp:txXfrm>
    </dsp:sp>
    <dsp:sp modelId="{DF85FDF8-C50A-4DBB-A8B2-3193D3B46ABE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D33F0-667C-4855-B4C7-7C79A99E421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C7956-A36A-4069-950A-5905F51267F6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Explore more via the full monograph and quick guide.</a:t>
          </a:r>
        </a:p>
      </dsp:txBody>
      <dsp:txXfrm>
        <a:off x="1339618" y="4351700"/>
        <a:ext cx="3433549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825" y="1188637"/>
            <a:ext cx="2241175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Residential Demographic Multipliers: A Tool for Planners and Policy makers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9130" y="1408190"/>
            <a:ext cx="3624039" cy="38553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tx1"/>
                </a:solidFill>
              </a:rPr>
              <a:t>Center for Urban Policy Research, Bloustein School of Planning and Policy, Rutgers University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tx1"/>
                </a:solidFill>
              </a:rPr>
              <a:t>April 8, 2025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>
                <a:solidFill>
                  <a:schemeClr val="tx1"/>
                </a:solidFill>
              </a:rPr>
              <a:t>David Listokin and Umer Farooq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Statistical Rigor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1ADD3D6-42B6-D4EF-ACE9-C8D06E228E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81248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Broader Impacts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369391-6CD0-6769-0916-9AE8763E0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542503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Takeaways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7A2170-464F-BE9E-1FDD-8BEEFF8542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16869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 sz="3400" dirty="0"/>
              <a:t>Introduction of Rutgers Demographic Multipliers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E6C70-31C3-FA54-93EA-B874C9570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386555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Are Demographic Multipliers?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8BABC1-ED3A-7031-F565-8BA4EDCF30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105469"/>
              </p:ext>
            </p:extLst>
          </p:nvPr>
        </p:nvGraphicFramePr>
        <p:xfrm>
          <a:off x="249839" y="1805733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Rutgers Multiplier Data Tools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sz="2200" dirty="0"/>
          </a:p>
          <a:p>
            <a:pPr>
              <a:lnSpc>
                <a:spcPct val="90000"/>
              </a:lnSpc>
            </a:pPr>
            <a:r>
              <a:rPr sz="2200" dirty="0"/>
              <a:t>• Available in three formats for user flexibility:</a:t>
            </a:r>
          </a:p>
          <a:p>
            <a:pPr>
              <a:lnSpc>
                <a:spcPct val="90000"/>
              </a:lnSpc>
            </a:pPr>
            <a:r>
              <a:rPr sz="2200" dirty="0"/>
              <a:t>   1. State Tables – Explore housing and population characteristics for each of the 50 states.</a:t>
            </a:r>
          </a:p>
          <a:p>
            <a:pPr>
              <a:lnSpc>
                <a:spcPct val="90000"/>
              </a:lnSpc>
            </a:pPr>
            <a:r>
              <a:rPr sz="2200" dirty="0"/>
              <a:t>   2. Online Database – Compare housing impacts across jurisdictions via an interactive tool.</a:t>
            </a:r>
          </a:p>
          <a:p>
            <a:pPr>
              <a:lnSpc>
                <a:spcPct val="90000"/>
              </a:lnSpc>
            </a:pPr>
            <a:r>
              <a:rPr sz="2200" dirty="0"/>
              <a:t>   3. Monograph – Comprehensive guide with background, methodology, and a New Jersey case study.</a:t>
            </a:r>
          </a:p>
          <a:p>
            <a:pPr>
              <a:lnSpc>
                <a:spcPct val="90000"/>
              </a:lnSpc>
            </a:pPr>
            <a:r>
              <a:rPr sz="2200" dirty="0"/>
              <a:t>• The monograph is ideal for understanding context and methodological depth, while the database is best for rapid access to key figures.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070" y="195264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 dirty="0"/>
              <a:t>Why Do These Matter? – Key Uses of DMs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06F8C0-936E-01E2-958A-0B3B91D1A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866105"/>
              </p:ext>
            </p:extLst>
          </p:nvPr>
        </p:nvGraphicFramePr>
        <p:xfrm>
          <a:off x="560070" y="2111485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How Is the Data Structured?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83A609-C418-E25C-73F4-0E1F8CAC1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604064"/>
              </p:ext>
            </p:extLst>
          </p:nvPr>
        </p:nvGraphicFramePr>
        <p:xfrm>
          <a:off x="276161" y="1883601"/>
          <a:ext cx="8597815" cy="46400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Demo – Streamlit App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F4530C-3258-042E-9E03-F17BAA10C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88727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7F41D5-20E9-8F4E-1820-B02808AD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5F6A2-CD99-EAFF-53C5-623A5BD2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78867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– Streamlit App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8DFDAF-7C4B-499A-63A1-FC85B8464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35" y="1678654"/>
            <a:ext cx="2217764" cy="2056976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A46F3B-8A17-ED6D-9F62-4F969035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037" y="3706074"/>
            <a:ext cx="2266641" cy="2056976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761E2F-FE59-54FD-4AA2-1CE814B5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189" y="1714378"/>
            <a:ext cx="2516178" cy="2056976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2BBC4E-4940-F5EC-AB4B-AA69003A9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0785" y="1795939"/>
            <a:ext cx="2844597" cy="170675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43C5C-797D-755F-32CA-53CF58FBF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26" y="3735630"/>
            <a:ext cx="2844598" cy="1294291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9CD1DD-D823-B3D3-8931-BC648AE1C0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2924" y="3824523"/>
            <a:ext cx="2844597" cy="11165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0BD0E49-A361-A922-EEC4-B5BE69549781}"/>
              </a:ext>
            </a:extLst>
          </p:cNvPr>
          <p:cNvSpPr txBox="1"/>
          <p:nvPr/>
        </p:nvSpPr>
        <p:spPr>
          <a:xfrm>
            <a:off x="1765406" y="5966428"/>
            <a:ext cx="4590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https://demographics-rutgers.streamlit.app/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599249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E9C96E-2567-EA3A-65BA-400A6BFD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E79B03F-BE7D-6442-9C93-A1AA6502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810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FDD45-5D0D-59B4-AE2D-E9FB804E8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7886700" cy="11105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–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Streamlit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App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B63C22-160E-1740-5377-E8B28C5A7006}"/>
              </a:ext>
            </a:extLst>
          </p:cNvPr>
          <p:cNvSpPr txBox="1"/>
          <p:nvPr/>
        </p:nvSpPr>
        <p:spPr>
          <a:xfrm>
            <a:off x="194357" y="5986188"/>
            <a:ext cx="4590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https://demographics-rutgers.streamlit.app/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E0D19-9C9A-0805-33C5-13FD1FB6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5" y="1400338"/>
            <a:ext cx="4118993" cy="440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E863F-54BF-9CE2-2E72-72B171F5B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196" y="2625442"/>
            <a:ext cx="4691417" cy="817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E3D560-0DA4-875F-96C7-4D22C68931AF}"/>
              </a:ext>
            </a:extLst>
          </p:cNvPr>
          <p:cNvSpPr txBox="1"/>
          <p:nvPr/>
        </p:nvSpPr>
        <p:spPr>
          <a:xfrm>
            <a:off x="4412196" y="3919374"/>
            <a:ext cx="4590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Detailed Overview, user guide, and definitions are present on the application to read. </a:t>
            </a:r>
          </a:p>
        </p:txBody>
      </p:sp>
    </p:spTree>
    <p:extLst>
      <p:ext uri="{BB962C8B-B14F-4D97-AF65-F5344CB8AC3E}">
        <p14:creationId xmlns:p14="http://schemas.microsoft.com/office/powerpoint/2010/main" val="193571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799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Residential Demographic Multipliers: A Tool for Planners and Policy makers</vt:lpstr>
      <vt:lpstr>Introduction of Rutgers Demographic Multipliers</vt:lpstr>
      <vt:lpstr>What Are Demographic Multipliers?</vt:lpstr>
      <vt:lpstr>Rutgers Multiplier Data Tools</vt:lpstr>
      <vt:lpstr>Why Do These Matter? – Key Uses of DMs</vt:lpstr>
      <vt:lpstr>How Is the Data Structured?</vt:lpstr>
      <vt:lpstr>Demo – Streamlit App</vt:lpstr>
      <vt:lpstr>Demo – Streamlit App</vt:lpstr>
      <vt:lpstr>Demo – Streamlit App</vt:lpstr>
      <vt:lpstr>Statistical Rigor</vt:lpstr>
      <vt:lpstr>Broader Impacts</vt:lpstr>
      <vt:lpstr>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Umer Farooq</dc:creator>
  <cp:keywords/>
  <dc:description>generated using python-pptx</dc:description>
  <cp:lastModifiedBy>Umer Farooq</cp:lastModifiedBy>
  <cp:revision>10</cp:revision>
  <dcterms:created xsi:type="dcterms:W3CDTF">2013-01-27T09:14:16Z</dcterms:created>
  <dcterms:modified xsi:type="dcterms:W3CDTF">2025-04-08T14:57:55Z</dcterms:modified>
  <cp:category/>
</cp:coreProperties>
</file>