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436C4-6BB9-4AC1-8D61-54EB1919328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D394-3EB9-41A1-8F1A-987BF335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5D394-3EB9-41A1-8F1A-987BF3354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5D394-3EB9-41A1-8F1A-987BF3354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5D394-3EB9-41A1-8F1A-987BF3354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6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8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0831-BF86-45AB-B6B7-6C535FFBC27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45BA-3C17-4F85-AE7C-03A23648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- 1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-1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 S </a:t>
            </a:r>
            <a:r>
              <a:rPr lang="en-US" dirty="0" err="1" smtClean="0"/>
              <a:t>S</a:t>
            </a:r>
            <a:r>
              <a:rPr lang="en-US" dirty="0" smtClean="0"/>
              <a:t> 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0 1 2 3 4 5 6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I S </a:t>
            </a:r>
            <a:r>
              <a:rPr lang="en-US" dirty="0" err="1" smtClean="0"/>
              <a:t>S</a:t>
            </a:r>
            <a:r>
              <a:rPr lang="en-US" dirty="0" smtClean="0"/>
              <a:t> 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1 2 3 4 5 6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51968" y="18976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- 1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[0, end]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S </a:t>
            </a:r>
            <a:r>
              <a:rPr lang="en-US" dirty="0" err="1" smtClean="0"/>
              <a:t>S</a:t>
            </a:r>
            <a:r>
              <a:rPr lang="en-US" dirty="0" smtClean="0"/>
              <a:t> 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2 3 4 5 6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1968" y="189761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2036" y="2274409"/>
            <a:ext cx="1435564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9468" y="18976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- 1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end]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591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[1, end]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1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0 1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3 4 5 6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1968" y="189761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2036" y="2274409"/>
            <a:ext cx="1435564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9468" y="1897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- 1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0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660436" y="2362200"/>
            <a:ext cx="0" cy="134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1468" y="28628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end]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7591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end]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7207" y="28628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[2, end]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2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 S </a:t>
            </a:r>
            <a:r>
              <a:rPr lang="en-US" dirty="0" err="1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 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0 1 2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 4 5 6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1968" y="189761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2036" y="2274409"/>
            <a:ext cx="1435564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9468" y="1897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2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3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660436" y="2362200"/>
            <a:ext cx="0" cy="134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8304" y="2712818"/>
            <a:ext cx="290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</a:t>
            </a:r>
          </a:p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end]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7591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end]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7207" y="28628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[2, end]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235907" y="2888218"/>
            <a:ext cx="622764" cy="1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0 1 2 3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5 6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1968" y="189761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2036" y="2274409"/>
            <a:ext cx="1435564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9468" y="1897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2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0 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4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660436" y="23622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8304" y="27128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16" name="Oval 15"/>
          <p:cNvSpPr/>
          <p:nvPr/>
        </p:nvSpPr>
        <p:spPr>
          <a:xfrm>
            <a:off x="4571536" y="32004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51968" y="3314700"/>
            <a:ext cx="971968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968" y="3269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>
            <a:stCxn id="16" idx="4"/>
          </p:cNvCxnSpPr>
          <p:nvPr/>
        </p:nvCxnSpPr>
        <p:spPr>
          <a:xfrm>
            <a:off x="4673136" y="3390900"/>
            <a:ext cx="66633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0704" y="32335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end]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591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end]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97207" y="28628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[2, end]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1536" y="32004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51968" y="3314700"/>
            <a:ext cx="971968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78968" y="3269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>
            <a:stCxn id="26" idx="4"/>
          </p:cNvCxnSpPr>
          <p:nvPr/>
        </p:nvCxnSpPr>
        <p:spPr>
          <a:xfrm>
            <a:off x="4673136" y="3390900"/>
            <a:ext cx="66633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7801" y="32956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[3 END]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33" y="32956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[4 END]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9252" y="29731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8394" y="17927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813300" y="1611301"/>
            <a:ext cx="1614536" cy="1500199"/>
          </a:xfrm>
          <a:custGeom>
            <a:avLst/>
            <a:gdLst>
              <a:gd name="connsiteX0" fmla="*/ 0 w 1614536"/>
              <a:gd name="connsiteY0" fmla="*/ 293699 h 1500199"/>
              <a:gd name="connsiteX1" fmla="*/ 304800 w 1614536"/>
              <a:gd name="connsiteY1" fmla="*/ 103199 h 1500199"/>
              <a:gd name="connsiteX2" fmla="*/ 927100 w 1614536"/>
              <a:gd name="connsiteY2" fmla="*/ 1599 h 1500199"/>
              <a:gd name="connsiteX3" fmla="*/ 1447800 w 1614536"/>
              <a:gd name="connsiteY3" fmla="*/ 179399 h 1500199"/>
              <a:gd name="connsiteX4" fmla="*/ 1549400 w 1614536"/>
              <a:gd name="connsiteY4" fmla="*/ 369899 h 1500199"/>
              <a:gd name="connsiteX5" fmla="*/ 1600200 w 1614536"/>
              <a:gd name="connsiteY5" fmla="*/ 636599 h 1500199"/>
              <a:gd name="connsiteX6" fmla="*/ 1600200 w 1614536"/>
              <a:gd name="connsiteY6" fmla="*/ 750899 h 1500199"/>
              <a:gd name="connsiteX7" fmla="*/ 1435100 w 1614536"/>
              <a:gd name="connsiteY7" fmla="*/ 1004899 h 1500199"/>
              <a:gd name="connsiteX8" fmla="*/ 1181100 w 1614536"/>
              <a:gd name="connsiteY8" fmla="*/ 1144599 h 1500199"/>
              <a:gd name="connsiteX9" fmla="*/ 812800 w 1614536"/>
              <a:gd name="connsiteY9" fmla="*/ 1284299 h 1500199"/>
              <a:gd name="connsiteX10" fmla="*/ 546100 w 1614536"/>
              <a:gd name="connsiteY10" fmla="*/ 1385899 h 1500199"/>
              <a:gd name="connsiteX11" fmla="*/ 406400 w 1614536"/>
              <a:gd name="connsiteY11" fmla="*/ 1423999 h 1500199"/>
              <a:gd name="connsiteX12" fmla="*/ 279400 w 1614536"/>
              <a:gd name="connsiteY12" fmla="*/ 1462099 h 1500199"/>
              <a:gd name="connsiteX13" fmla="*/ 190500 w 1614536"/>
              <a:gd name="connsiteY13" fmla="*/ 1500199 h 150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4536" h="1500199">
                <a:moveTo>
                  <a:pt x="0" y="293699"/>
                </a:moveTo>
                <a:cubicBezTo>
                  <a:pt x="75141" y="222790"/>
                  <a:pt x="150283" y="151882"/>
                  <a:pt x="304800" y="103199"/>
                </a:cubicBezTo>
                <a:cubicBezTo>
                  <a:pt x="459317" y="54516"/>
                  <a:pt x="736600" y="-11101"/>
                  <a:pt x="927100" y="1599"/>
                </a:cubicBezTo>
                <a:cubicBezTo>
                  <a:pt x="1117600" y="14299"/>
                  <a:pt x="1344083" y="118016"/>
                  <a:pt x="1447800" y="179399"/>
                </a:cubicBezTo>
                <a:cubicBezTo>
                  <a:pt x="1551517" y="240782"/>
                  <a:pt x="1524000" y="293699"/>
                  <a:pt x="1549400" y="369899"/>
                </a:cubicBezTo>
                <a:cubicBezTo>
                  <a:pt x="1574800" y="446099"/>
                  <a:pt x="1591733" y="573099"/>
                  <a:pt x="1600200" y="636599"/>
                </a:cubicBezTo>
                <a:cubicBezTo>
                  <a:pt x="1608667" y="700099"/>
                  <a:pt x="1627717" y="689516"/>
                  <a:pt x="1600200" y="750899"/>
                </a:cubicBezTo>
                <a:cubicBezTo>
                  <a:pt x="1572683" y="812282"/>
                  <a:pt x="1504950" y="939282"/>
                  <a:pt x="1435100" y="1004899"/>
                </a:cubicBezTo>
                <a:cubicBezTo>
                  <a:pt x="1365250" y="1070516"/>
                  <a:pt x="1284817" y="1098032"/>
                  <a:pt x="1181100" y="1144599"/>
                </a:cubicBezTo>
                <a:cubicBezTo>
                  <a:pt x="1077383" y="1191166"/>
                  <a:pt x="812800" y="1284299"/>
                  <a:pt x="812800" y="1284299"/>
                </a:cubicBezTo>
                <a:cubicBezTo>
                  <a:pt x="706967" y="1324516"/>
                  <a:pt x="613833" y="1362616"/>
                  <a:pt x="546100" y="1385899"/>
                </a:cubicBezTo>
                <a:cubicBezTo>
                  <a:pt x="478367" y="1409182"/>
                  <a:pt x="450850" y="1411299"/>
                  <a:pt x="406400" y="1423999"/>
                </a:cubicBezTo>
                <a:cubicBezTo>
                  <a:pt x="361950" y="1436699"/>
                  <a:pt x="315383" y="1449399"/>
                  <a:pt x="279400" y="1462099"/>
                </a:cubicBezTo>
                <a:cubicBezTo>
                  <a:pt x="243417" y="1474799"/>
                  <a:pt x="216958" y="1487499"/>
                  <a:pt x="190500" y="15001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0 1 2 3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5 6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1968" y="189761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2036" y="2274409"/>
            <a:ext cx="1435564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9468" y="1897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1 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4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660436" y="23622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8304" y="27128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16" name="Oval 15"/>
          <p:cNvSpPr/>
          <p:nvPr/>
        </p:nvSpPr>
        <p:spPr>
          <a:xfrm>
            <a:off x="4571536" y="32004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51968" y="3314700"/>
            <a:ext cx="971968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968" y="3269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4"/>
          </p:cNvCxnSpPr>
          <p:nvPr/>
        </p:nvCxnSpPr>
        <p:spPr>
          <a:xfrm>
            <a:off x="4673136" y="3390900"/>
            <a:ext cx="66633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0704" y="32335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end]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591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end]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97207" y="28628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end]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71536" y="32004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51968" y="3314700"/>
            <a:ext cx="971968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78968" y="3269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4"/>
          </p:cNvCxnSpPr>
          <p:nvPr/>
        </p:nvCxnSpPr>
        <p:spPr>
          <a:xfrm>
            <a:off x="4673136" y="3390900"/>
            <a:ext cx="66633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7801" y="32956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 END]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39333" y="32956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 END]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49252" y="29731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38394" y="17927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813300" y="1611301"/>
            <a:ext cx="1614536" cy="1500199"/>
          </a:xfrm>
          <a:custGeom>
            <a:avLst/>
            <a:gdLst>
              <a:gd name="connsiteX0" fmla="*/ 0 w 1614536"/>
              <a:gd name="connsiteY0" fmla="*/ 293699 h 1500199"/>
              <a:gd name="connsiteX1" fmla="*/ 304800 w 1614536"/>
              <a:gd name="connsiteY1" fmla="*/ 103199 h 1500199"/>
              <a:gd name="connsiteX2" fmla="*/ 927100 w 1614536"/>
              <a:gd name="connsiteY2" fmla="*/ 1599 h 1500199"/>
              <a:gd name="connsiteX3" fmla="*/ 1447800 w 1614536"/>
              <a:gd name="connsiteY3" fmla="*/ 179399 h 1500199"/>
              <a:gd name="connsiteX4" fmla="*/ 1549400 w 1614536"/>
              <a:gd name="connsiteY4" fmla="*/ 369899 h 1500199"/>
              <a:gd name="connsiteX5" fmla="*/ 1600200 w 1614536"/>
              <a:gd name="connsiteY5" fmla="*/ 636599 h 1500199"/>
              <a:gd name="connsiteX6" fmla="*/ 1600200 w 1614536"/>
              <a:gd name="connsiteY6" fmla="*/ 750899 h 1500199"/>
              <a:gd name="connsiteX7" fmla="*/ 1435100 w 1614536"/>
              <a:gd name="connsiteY7" fmla="*/ 1004899 h 1500199"/>
              <a:gd name="connsiteX8" fmla="*/ 1181100 w 1614536"/>
              <a:gd name="connsiteY8" fmla="*/ 1144599 h 1500199"/>
              <a:gd name="connsiteX9" fmla="*/ 812800 w 1614536"/>
              <a:gd name="connsiteY9" fmla="*/ 1284299 h 1500199"/>
              <a:gd name="connsiteX10" fmla="*/ 546100 w 1614536"/>
              <a:gd name="connsiteY10" fmla="*/ 1385899 h 1500199"/>
              <a:gd name="connsiteX11" fmla="*/ 406400 w 1614536"/>
              <a:gd name="connsiteY11" fmla="*/ 1423999 h 1500199"/>
              <a:gd name="connsiteX12" fmla="*/ 279400 w 1614536"/>
              <a:gd name="connsiteY12" fmla="*/ 1462099 h 1500199"/>
              <a:gd name="connsiteX13" fmla="*/ 190500 w 1614536"/>
              <a:gd name="connsiteY13" fmla="*/ 1500199 h 150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4536" h="1500199">
                <a:moveTo>
                  <a:pt x="0" y="293699"/>
                </a:moveTo>
                <a:cubicBezTo>
                  <a:pt x="75141" y="222790"/>
                  <a:pt x="150283" y="151882"/>
                  <a:pt x="304800" y="103199"/>
                </a:cubicBezTo>
                <a:cubicBezTo>
                  <a:pt x="459317" y="54516"/>
                  <a:pt x="736600" y="-11101"/>
                  <a:pt x="927100" y="1599"/>
                </a:cubicBezTo>
                <a:cubicBezTo>
                  <a:pt x="1117600" y="14299"/>
                  <a:pt x="1344083" y="118016"/>
                  <a:pt x="1447800" y="179399"/>
                </a:cubicBezTo>
                <a:cubicBezTo>
                  <a:pt x="1551517" y="240782"/>
                  <a:pt x="1524000" y="293699"/>
                  <a:pt x="1549400" y="369899"/>
                </a:cubicBezTo>
                <a:cubicBezTo>
                  <a:pt x="1574800" y="446099"/>
                  <a:pt x="1591733" y="573099"/>
                  <a:pt x="1600200" y="636599"/>
                </a:cubicBezTo>
                <a:cubicBezTo>
                  <a:pt x="1608667" y="700099"/>
                  <a:pt x="1627717" y="689516"/>
                  <a:pt x="1600200" y="750899"/>
                </a:cubicBezTo>
                <a:cubicBezTo>
                  <a:pt x="1572683" y="812282"/>
                  <a:pt x="1504950" y="939282"/>
                  <a:pt x="1435100" y="1004899"/>
                </a:cubicBezTo>
                <a:cubicBezTo>
                  <a:pt x="1365250" y="1070516"/>
                  <a:pt x="1284817" y="1098032"/>
                  <a:pt x="1181100" y="1144599"/>
                </a:cubicBezTo>
                <a:cubicBezTo>
                  <a:pt x="1077383" y="1191166"/>
                  <a:pt x="812800" y="1284299"/>
                  <a:pt x="812800" y="1284299"/>
                </a:cubicBezTo>
                <a:cubicBezTo>
                  <a:pt x="706967" y="1324516"/>
                  <a:pt x="613833" y="1362616"/>
                  <a:pt x="546100" y="1385899"/>
                </a:cubicBezTo>
                <a:cubicBezTo>
                  <a:pt x="478367" y="1409182"/>
                  <a:pt x="450850" y="1411299"/>
                  <a:pt x="406400" y="1423999"/>
                </a:cubicBezTo>
                <a:cubicBezTo>
                  <a:pt x="361950" y="1436699"/>
                  <a:pt x="315383" y="1449399"/>
                  <a:pt x="279400" y="1462099"/>
                </a:cubicBezTo>
                <a:cubicBezTo>
                  <a:pt x="243417" y="1474799"/>
                  <a:pt x="216958" y="1487499"/>
                  <a:pt x="190500" y="15001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58836" y="21717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6936" y="22860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900" y="2921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S 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0 1 2 3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5 6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1968" y="189761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2036" y="2274409"/>
            <a:ext cx="1435564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9468" y="1897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0" y="938431"/>
            <a:ext cx="37973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Remaining 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Node = root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Edge = 1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B05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Active Length = 1 </a:t>
            </a:r>
          </a:p>
          <a:p>
            <a:pPr algn="ctr">
              <a:lnSpc>
                <a:spcPts val="1465"/>
              </a:lnSpc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465"/>
              </a:lnSpc>
            </a:pPr>
            <a:r>
              <a:rPr lang="en-US" dirty="0" smtClean="0">
                <a:solidFill>
                  <a:srgbClr val="0070C0"/>
                </a:solidFill>
                <a:effectLst/>
                <a:latin typeface="Raleway ExtraBold"/>
                <a:ea typeface="Times New Roman" panose="02020603050405020304" pitchFamily="18" charset="0"/>
                <a:cs typeface="Arial" panose="020B0604020202020204" pitchFamily="34" charset="0"/>
              </a:rPr>
              <a:t>End = 4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660436" y="23622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8304" y="27128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16" name="Oval 15"/>
          <p:cNvSpPr/>
          <p:nvPr/>
        </p:nvSpPr>
        <p:spPr>
          <a:xfrm>
            <a:off x="4571536" y="32004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51968" y="3314700"/>
            <a:ext cx="971968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968" y="3269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4"/>
          </p:cNvCxnSpPr>
          <p:nvPr/>
        </p:nvCxnSpPr>
        <p:spPr>
          <a:xfrm>
            <a:off x="4673136" y="3390900"/>
            <a:ext cx="66633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0704" y="32335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287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end]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5911" y="2336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end]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97207" y="28628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end]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71536" y="3200400"/>
            <a:ext cx="2032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51968" y="3314700"/>
            <a:ext cx="971968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78968" y="3269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4"/>
          </p:cNvCxnSpPr>
          <p:nvPr/>
        </p:nvCxnSpPr>
        <p:spPr>
          <a:xfrm>
            <a:off x="4673136" y="3390900"/>
            <a:ext cx="66633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7801" y="32956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 END]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39333" y="32956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 END]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49252" y="29731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38394" y="17927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813300" y="1611301"/>
            <a:ext cx="1614536" cy="1500199"/>
          </a:xfrm>
          <a:custGeom>
            <a:avLst/>
            <a:gdLst>
              <a:gd name="connsiteX0" fmla="*/ 0 w 1614536"/>
              <a:gd name="connsiteY0" fmla="*/ 293699 h 1500199"/>
              <a:gd name="connsiteX1" fmla="*/ 304800 w 1614536"/>
              <a:gd name="connsiteY1" fmla="*/ 103199 h 1500199"/>
              <a:gd name="connsiteX2" fmla="*/ 927100 w 1614536"/>
              <a:gd name="connsiteY2" fmla="*/ 1599 h 1500199"/>
              <a:gd name="connsiteX3" fmla="*/ 1447800 w 1614536"/>
              <a:gd name="connsiteY3" fmla="*/ 179399 h 1500199"/>
              <a:gd name="connsiteX4" fmla="*/ 1549400 w 1614536"/>
              <a:gd name="connsiteY4" fmla="*/ 369899 h 1500199"/>
              <a:gd name="connsiteX5" fmla="*/ 1600200 w 1614536"/>
              <a:gd name="connsiteY5" fmla="*/ 636599 h 1500199"/>
              <a:gd name="connsiteX6" fmla="*/ 1600200 w 1614536"/>
              <a:gd name="connsiteY6" fmla="*/ 750899 h 1500199"/>
              <a:gd name="connsiteX7" fmla="*/ 1435100 w 1614536"/>
              <a:gd name="connsiteY7" fmla="*/ 1004899 h 1500199"/>
              <a:gd name="connsiteX8" fmla="*/ 1181100 w 1614536"/>
              <a:gd name="connsiteY8" fmla="*/ 1144599 h 1500199"/>
              <a:gd name="connsiteX9" fmla="*/ 812800 w 1614536"/>
              <a:gd name="connsiteY9" fmla="*/ 1284299 h 1500199"/>
              <a:gd name="connsiteX10" fmla="*/ 546100 w 1614536"/>
              <a:gd name="connsiteY10" fmla="*/ 1385899 h 1500199"/>
              <a:gd name="connsiteX11" fmla="*/ 406400 w 1614536"/>
              <a:gd name="connsiteY11" fmla="*/ 1423999 h 1500199"/>
              <a:gd name="connsiteX12" fmla="*/ 279400 w 1614536"/>
              <a:gd name="connsiteY12" fmla="*/ 1462099 h 1500199"/>
              <a:gd name="connsiteX13" fmla="*/ 190500 w 1614536"/>
              <a:gd name="connsiteY13" fmla="*/ 1500199 h 150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4536" h="1500199">
                <a:moveTo>
                  <a:pt x="0" y="293699"/>
                </a:moveTo>
                <a:cubicBezTo>
                  <a:pt x="75141" y="222790"/>
                  <a:pt x="150283" y="151882"/>
                  <a:pt x="304800" y="103199"/>
                </a:cubicBezTo>
                <a:cubicBezTo>
                  <a:pt x="459317" y="54516"/>
                  <a:pt x="736600" y="-11101"/>
                  <a:pt x="927100" y="1599"/>
                </a:cubicBezTo>
                <a:cubicBezTo>
                  <a:pt x="1117600" y="14299"/>
                  <a:pt x="1344083" y="118016"/>
                  <a:pt x="1447800" y="179399"/>
                </a:cubicBezTo>
                <a:cubicBezTo>
                  <a:pt x="1551517" y="240782"/>
                  <a:pt x="1524000" y="293699"/>
                  <a:pt x="1549400" y="369899"/>
                </a:cubicBezTo>
                <a:cubicBezTo>
                  <a:pt x="1574800" y="446099"/>
                  <a:pt x="1591733" y="573099"/>
                  <a:pt x="1600200" y="636599"/>
                </a:cubicBezTo>
                <a:cubicBezTo>
                  <a:pt x="1608667" y="700099"/>
                  <a:pt x="1627717" y="689516"/>
                  <a:pt x="1600200" y="750899"/>
                </a:cubicBezTo>
                <a:cubicBezTo>
                  <a:pt x="1572683" y="812282"/>
                  <a:pt x="1504950" y="939282"/>
                  <a:pt x="1435100" y="1004899"/>
                </a:cubicBezTo>
                <a:cubicBezTo>
                  <a:pt x="1365250" y="1070516"/>
                  <a:pt x="1284817" y="1098032"/>
                  <a:pt x="1181100" y="1144599"/>
                </a:cubicBezTo>
                <a:cubicBezTo>
                  <a:pt x="1077383" y="1191166"/>
                  <a:pt x="812800" y="1284299"/>
                  <a:pt x="812800" y="1284299"/>
                </a:cubicBezTo>
                <a:cubicBezTo>
                  <a:pt x="706967" y="1324516"/>
                  <a:pt x="613833" y="1362616"/>
                  <a:pt x="546100" y="1385899"/>
                </a:cubicBezTo>
                <a:cubicBezTo>
                  <a:pt x="478367" y="1409182"/>
                  <a:pt x="450850" y="1411299"/>
                  <a:pt x="406400" y="1423999"/>
                </a:cubicBezTo>
                <a:cubicBezTo>
                  <a:pt x="361950" y="1436699"/>
                  <a:pt x="315383" y="1449399"/>
                  <a:pt x="279400" y="1462099"/>
                </a:cubicBezTo>
                <a:cubicBezTo>
                  <a:pt x="243417" y="1474799"/>
                  <a:pt x="216958" y="1487499"/>
                  <a:pt x="190500" y="15001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412</Words>
  <Application>Microsoft Office PowerPoint</Application>
  <PresentationFormat>Widescreen</PresentationFormat>
  <Paragraphs>149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 Shan</dc:creator>
  <cp:lastModifiedBy>HF Shan</cp:lastModifiedBy>
  <cp:revision>7</cp:revision>
  <dcterms:created xsi:type="dcterms:W3CDTF">2016-05-25T23:30:06Z</dcterms:created>
  <dcterms:modified xsi:type="dcterms:W3CDTF">2016-05-26T15:55:03Z</dcterms:modified>
</cp:coreProperties>
</file>