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20104100" cy="11309350"/>
  <p:notesSz cx="20104100" cy="1130935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Introduction" id="{7A8E8856-C65B-40BF-9432-B9A42C0824A9}">
          <p14:sldIdLst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232"/>
    <a:srgbClr val="B7AB53"/>
    <a:srgbClr val="CC0000"/>
    <a:srgbClr val="C2A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5C8E2-B2BD-4B8C-80B2-9DA695B80BEF}" v="52" dt="2024-01-24T11:49:06.4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14" y="-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B0D29-7D95-48C4-A4E5-C151EBA7E082}" type="datetimeFigureOut">
              <a:rPr lang="x-none" smtClean="0"/>
              <a:t>1/24/2024</a:t>
            </a:fld>
            <a:endParaRPr lang="x-non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BF833-49C7-4B5E-9E6E-D04F1F8C3862}" type="slidenum">
              <a:rPr lang="x-none" smtClean="0"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8438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BF833-49C7-4B5E-9E6E-D04F1F8C3862}" type="slidenum">
              <a:rPr lang="x-none" smtClean="0"/>
              <a:t>1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1460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97344" y="1924413"/>
            <a:ext cx="3689984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506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780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955" y="4311775"/>
            <a:ext cx="112534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40" dirty="0"/>
              <a:t>Web</a:t>
            </a:r>
            <a:r>
              <a:rPr spc="-459" dirty="0"/>
              <a:t> </a:t>
            </a:r>
            <a:r>
              <a:rPr spc="100" dirty="0"/>
              <a:t>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D4E3D99-2CFB-12A1-BEB6-28D23AC3D1CA}"/>
              </a:ext>
            </a:extLst>
          </p:cNvPr>
          <p:cNvSpPr txBox="1"/>
          <p:nvPr/>
        </p:nvSpPr>
        <p:spPr>
          <a:xfrm>
            <a:off x="13352470" y="5744970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Lecture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akeholder Analysis Example | Free Template | FigJam">
            <a:extLst>
              <a:ext uri="{FF2B5EF4-FFF2-40B4-BE49-F238E27FC236}">
                <a16:creationId xmlns="" xmlns:a16="http://schemas.microsoft.com/office/drawing/2014/main" id="{EF1B10C7-444D-DEEB-2154-F680C478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20097750" cy="133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0E6523-C1A7-9D74-150C-E2D250F5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935" y="403978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Grid Layout</a:t>
            </a:r>
            <a:endParaRPr lang="x-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8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CC15C9-101E-4AE9-F36A-6C645113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4215589"/>
            <a:ext cx="7239000" cy="2963086"/>
          </a:xfrm>
        </p:spPr>
        <p:txBody>
          <a:bodyPr/>
          <a:lstStyle/>
          <a:p>
            <a:r>
              <a:rPr lang="en-US" dirty="0"/>
              <a:t>Grid Columns</a:t>
            </a:r>
            <a:endParaRPr lang="x-none" dirty="0"/>
          </a:p>
        </p:txBody>
      </p:sp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33929E85-E2DC-6A08-7D62-07607818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249370"/>
            <a:ext cx="11203928" cy="1105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49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31264-5D3F-4350-6AFC-5AE37B2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22" y="4206269"/>
            <a:ext cx="3448639" cy="2896811"/>
          </a:xfrm>
        </p:spPr>
        <p:txBody>
          <a:bodyPr/>
          <a:lstStyle/>
          <a:p>
            <a:r>
              <a:rPr lang="en-US" dirty="0"/>
              <a:t>Grid Rows</a:t>
            </a:r>
            <a:endParaRPr lang="x-none" dirty="0"/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8CFCADA3-FF56-F79E-F681-E3E4995FA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395664"/>
            <a:ext cx="14524228" cy="1091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8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742" y="850"/>
            <a:ext cx="20130842" cy="1130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FDDB7C0D-E413-1572-384F-8603E4CB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49" y="275755"/>
            <a:ext cx="13391007" cy="109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30DE09-53CF-A1D7-AEDE-CEF88680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701675"/>
            <a:ext cx="4267200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Grid Gaps</a:t>
            </a:r>
            <a:endParaRPr lang="x-non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50"/>
            <a:ext cx="20104100" cy="1130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3650" y="3521075"/>
            <a:ext cx="3905839" cy="2831544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Grid Lines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338594"/>
            <a:ext cx="12573000" cy="1067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1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ecture0" id="{C95EDE0F-1762-4E5E-BE8A-9F30DAB4A7F9}" vid="{1C938374-248C-458B-B951-2FA4F2405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1874</TotalTime>
  <Words>15</Words>
  <Application>Microsoft Office PowerPoint</Application>
  <PresentationFormat>Custom</PresentationFormat>
  <Paragraphs>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 Programming</vt:lpstr>
      <vt:lpstr>Grid Layout</vt:lpstr>
      <vt:lpstr>Grid Columns</vt:lpstr>
      <vt:lpstr>Grid Rows</vt:lpstr>
      <vt:lpstr>Grid Gaps</vt:lpstr>
      <vt:lpstr>Grid 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dc:creator>talha malik</dc:creator>
  <cp:lastModifiedBy>Azad Chaiwala</cp:lastModifiedBy>
  <cp:revision>9</cp:revision>
  <dcterms:created xsi:type="dcterms:W3CDTF">2024-01-07T20:27:51Z</dcterms:created>
  <dcterms:modified xsi:type="dcterms:W3CDTF">2024-01-24T13:33:31Z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2024-01-07T00:00:00Z</vt:filetime>
  </property>
  <property fmtid="{D5CDD505-2E9C-101B-9397-08002B2CF9AE}" pid="5" name="Producer">
    <vt:lpwstr>macOS Version 10.15.3 (Build 19D62e) Quartz PDFContext</vt:lpwstr>
  </property>
</Properties>
</file>