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83" r:id="rId6"/>
    <p:sldId id="282" r:id="rId7"/>
    <p:sldId id="262" r:id="rId8"/>
    <p:sldId id="264" r:id="rId9"/>
    <p:sldId id="265" r:id="rId10"/>
    <p:sldId id="269" r:id="rId11"/>
    <p:sldId id="266" r:id="rId12"/>
    <p:sldId id="267" r:id="rId13"/>
    <p:sldId id="268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8" d="100"/>
          <a:sy n="108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conflict (two sheets define a style for the same 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justify </a:t>
            </a:r>
            <a:r>
              <a:rPr lang="en-US" sz="1200" dirty="0"/>
              <a:t>(which widens all full lines</a:t>
            </a:r>
          </a:p>
          <a:p>
            <a:r>
              <a:rPr lang="en-US" sz="1200" dirty="0"/>
              <a:t>of the element so that they occupy its entire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t>1/15/2024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t>1/15/2024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tex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Styling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81A7-7EBE-4055-A988-4EA163496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 /*…*/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This is a comment.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can span many lines in the CSS file.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 background-color: aqua;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657600"/>
            <a:ext cx="8153400" cy="1524000"/>
          </a:xfrm>
        </p:spPr>
        <p:txBody>
          <a:bodyPr/>
          <a:lstStyle/>
          <a:p>
            <a:r>
              <a:rPr lang="en-US" sz="2400" dirty="0"/>
              <a:t>CSS (like HTML) is usually not commented as rigorously as programming languages such as Java</a:t>
            </a:r>
          </a:p>
          <a:p>
            <a:r>
              <a:rPr lang="en-US" sz="2400" dirty="0"/>
              <a:t>The // single-line comment style is NOT supported in CSS</a:t>
            </a:r>
          </a:p>
          <a:p>
            <a:r>
              <a:rPr lang="en-US" sz="2400" dirty="0"/>
              <a:t>The &lt;!-- ... --&gt; HTML comment style is also NOT supported in CSS</a:t>
            </a:r>
          </a:p>
        </p:txBody>
      </p:sp>
    </p:spTree>
    <p:extLst>
      <p:ext uri="{BB962C8B-B14F-4D97-AF65-F5344CB8AC3E}">
        <p14:creationId xmlns:p14="http://schemas.microsoft.com/office/powerpoint/2010/main" val="18156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style above        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74878"/>
              </p:ext>
            </p:extLst>
          </p:nvPr>
        </p:nvGraphicFramePr>
        <p:xfrm>
          <a:off x="762000" y="4236720"/>
          <a:ext cx="8153400" cy="149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element's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that will appear behind the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0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								 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895600"/>
            <a:ext cx="815340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 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This h2 uses the second style above.</a:t>
            </a:r>
          </a:p>
          <a:p>
            <a:endParaRPr lang="en-US" sz="2800" b="1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This h4 uses the third style above.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				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81600"/>
            <a:ext cx="8153400" cy="1524000"/>
          </a:xfrm>
        </p:spPr>
        <p:txBody>
          <a:bodyPr/>
          <a:lstStyle/>
          <a:p>
            <a:r>
              <a:rPr lang="en-US" sz="2200" dirty="0"/>
              <a:t>color names: aqua, black, blue, fuchsia, gray, green, lime, maroon, navy, olive, purple, red, silver, teal, white (white), yellow</a:t>
            </a:r>
          </a:p>
          <a:p>
            <a:r>
              <a:rPr lang="en-US" sz="2200" dirty="0"/>
              <a:t>RGB codes: red, green, and blue values from 0 (none) to 255 (full)</a:t>
            </a:r>
          </a:p>
          <a:p>
            <a:r>
              <a:rPr lang="en-US" sz="2200" dirty="0"/>
              <a:t>hex codes: RGB values in base-16 from 00 (0, none) to FF (255, full)</a:t>
            </a:r>
          </a:p>
        </p:txBody>
      </p:sp>
    </p:spTree>
    <p:extLst>
      <p:ext uri="{BB962C8B-B14F-4D97-AF65-F5344CB8AC3E}">
        <p14:creationId xmlns:p14="http://schemas.microsoft.com/office/powerpoint/2010/main" val="371325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h1, 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261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paragraph uses the above style.</a:t>
            </a:r>
          </a:p>
          <a:p>
            <a:endParaRPr lang="en-US" sz="2000" dirty="0"/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813098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A style can select multiple elements separated by commas</a:t>
            </a:r>
          </a:p>
          <a:p>
            <a:r>
              <a:rPr lang="en-US" sz="2400" dirty="0"/>
              <a:t>The individual elements can also have their own styles </a:t>
            </a:r>
          </a:p>
        </p:txBody>
      </p:sp>
    </p:spTree>
    <p:extLst>
      <p:ext uri="{BB962C8B-B14F-4D97-AF65-F5344CB8AC3E}">
        <p14:creationId xmlns:p14="http://schemas.microsoft.com/office/powerpoint/2010/main" val="416031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text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0913648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text-decoration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line-height,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word-spacing,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letter-spacing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text-indent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040868"/>
            <a:ext cx="829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Complete list of text properties</a:t>
            </a:r>
            <a:r>
              <a:rPr lang="en-US" dirty="0"/>
              <a:t> (http://www.w3schools.com/css/css_reference.asp#text)</a:t>
            </a:r>
          </a:p>
        </p:txBody>
      </p:sp>
    </p:spTree>
    <p:extLst>
      <p:ext uri="{BB962C8B-B14F-4D97-AF65-F5344CB8AC3E}">
        <p14:creationId xmlns:p14="http://schemas.microsoft.com/office/powerpoint/2010/main" val="307649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text-align: justify;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text-align: center;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		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Gollum’s Quote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wants it, we needs it. Must have the precious. They stole it from us. Sneaky little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hobbitses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Wicked,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tricksy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false!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text-align can be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left, right, center, or justify</a:t>
            </a:r>
            <a:endParaRPr lang="en-US" sz="2400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94648"/>
            <a:ext cx="1981200" cy="196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64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text-decoration: underline;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	  	         				             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505200"/>
            <a:ext cx="8153400" cy="1524000"/>
          </a:xfrm>
        </p:spPr>
        <p:txBody>
          <a:bodyPr/>
          <a:lstStyle/>
          <a:p>
            <a:r>
              <a:rPr lang="en-US" sz="2400" dirty="0"/>
              <a:t>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blink, or none</a:t>
            </a:r>
          </a:p>
          <a:p>
            <a:r>
              <a:rPr lang="en-US" sz="2400" dirty="0"/>
              <a:t>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underline;</a:t>
            </a:r>
          </a:p>
        </p:txBody>
      </p:sp>
    </p:spTree>
    <p:extLst>
      <p:ext uri="{BB962C8B-B14F-4D97-AF65-F5344CB8AC3E}">
        <p14:creationId xmlns:p14="http://schemas.microsoft.com/office/powerpoint/2010/main" val="363013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 and the… ugly!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Tags such as b, i, u, and font are discouraged in strict XHTML</a:t>
            </a:r>
          </a:p>
          <a:p>
            <a:r>
              <a:rPr lang="en-US" dirty="0"/>
              <a:t>Why is this bad?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face="Arial"&gt;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Shashdot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&lt;/font&gt;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News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nerds!!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You will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&lt;/u&gt;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size="+4" color="red"&gt;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&lt;/font&gt;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here!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80137"/>
            <a:ext cx="81534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Slashdot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 News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nerds!!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You will never, </a:t>
            </a:r>
            <a:r>
              <a:rPr lang="en-US" sz="2000" u="sng" dirty="0">
                <a:latin typeface="Consolas" pitchFamily="49" charset="0"/>
                <a:cs typeface="Consolas" pitchFamily="49" charset="0"/>
              </a:rPr>
              <a:t>EVER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be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here! 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042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6F485A-5A2F-46AA-BD97-2B85BE6A5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00" y="3962400"/>
            <a:ext cx="1302761" cy="289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Describes the appearance, layout, and presentation of information on a web page</a:t>
            </a:r>
          </a:p>
          <a:p>
            <a:pPr lvl="1"/>
            <a:r>
              <a:rPr lang="en-US" dirty="0"/>
              <a:t>HTML describes </a:t>
            </a:r>
            <a:r>
              <a:rPr lang="en-US" b="1" dirty="0"/>
              <a:t>the content </a:t>
            </a:r>
            <a:r>
              <a:rPr lang="en-US" dirty="0"/>
              <a:t>of the page</a:t>
            </a:r>
          </a:p>
          <a:p>
            <a:r>
              <a:rPr lang="en-US" dirty="0"/>
              <a:t>Describes </a:t>
            </a:r>
            <a:r>
              <a:rPr lang="en-US" i="1" dirty="0"/>
              <a:t>how </a:t>
            </a:r>
            <a:r>
              <a:rPr lang="en-US" dirty="0"/>
              <a:t>information is to be displayed, not </a:t>
            </a:r>
            <a:r>
              <a:rPr lang="en-US" i="1" dirty="0"/>
              <a:t>what </a:t>
            </a:r>
            <a:r>
              <a:rPr lang="en-US" dirty="0"/>
              <a:t>is being displayed</a:t>
            </a:r>
          </a:p>
          <a:p>
            <a:r>
              <a:rPr lang="en-US" dirty="0"/>
              <a:t>Can be embedded in HTML document or placed into separate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CSS rule syntax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 CSS file consists of one or more </a:t>
            </a:r>
            <a:r>
              <a:rPr lang="en-US" sz="2400" b="1" dirty="0"/>
              <a:t>rules</a:t>
            </a:r>
          </a:p>
          <a:p>
            <a:r>
              <a:rPr lang="en-US" sz="2400" dirty="0"/>
              <a:t>Each rule starts with a </a:t>
            </a:r>
            <a:r>
              <a:rPr lang="en-US" sz="2400" b="1" dirty="0"/>
              <a:t>selector </a:t>
            </a:r>
          </a:p>
          <a:p>
            <a:r>
              <a:rPr lang="en-US" sz="2400" dirty="0"/>
              <a:t>A selector specifies an HTML element(s) and then applies style </a:t>
            </a:r>
            <a:r>
              <a:rPr lang="en-US" sz="2400" b="1" dirty="0"/>
              <a:t>properties </a:t>
            </a:r>
            <a:r>
              <a:rPr lang="en-US" sz="2400" dirty="0"/>
              <a:t>to them</a:t>
            </a:r>
          </a:p>
          <a:p>
            <a:pPr lvl="1"/>
            <a:r>
              <a:rPr lang="en-US" sz="2000" dirty="0"/>
              <a:t>a selector of * selects all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property: value;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846A-10C9-4390-AD0C-8B8EB8C6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60" y="6003706"/>
            <a:ext cx="3582140" cy="85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246BC-AF20-46D7-B863-8DD2D55C8B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16075"/>
            <a:ext cx="4949051" cy="50133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E0ED8-2A08-4048-8E42-0B1BA431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9979B-5E38-4221-91FE-0637FFC7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6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Cascading</a:t>
            </a:r>
            <a:r>
              <a:rPr lang="en-US" dirty="0"/>
              <a:t>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Properties of an element </a:t>
            </a:r>
            <a:r>
              <a:rPr lang="en-US" i="1" dirty="0"/>
              <a:t>cascade</a:t>
            </a:r>
            <a:r>
              <a:rPr lang="en-US" dirty="0"/>
              <a:t> together in this order: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(inside a &lt;style&gt; tag in the page's header)</a:t>
            </a:r>
          </a:p>
          <a:p>
            <a:pPr lvl="1"/>
            <a:r>
              <a:rPr lang="en-US" dirty="0"/>
              <a:t>inline style (the style attribute of the HTML element)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CSS file &lt;link&gt;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 page can link to multiple style sheet files</a:t>
            </a:r>
          </a:p>
          <a:p>
            <a:pPr lvl="1"/>
            <a:r>
              <a:rPr lang="en-US" sz="2100" dirty="0"/>
              <a:t>In case of a conflict (two sheets define a style for the same HTML element), the latter sheet's properties will be used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					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="http://www.google.com/uds/css/gsearch.css"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			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916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style sheets: &lt;style&gt;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CSS code can be embedded within the head of an HTML page</a:t>
            </a:r>
          </a:p>
          <a:p>
            <a:r>
              <a:rPr lang="en-US" sz="2400" dirty="0"/>
              <a:t>B</a:t>
            </a:r>
            <a:r>
              <a:rPr lang="en-US" sz="2400" i="1" dirty="0"/>
              <a:t>ad 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font-family: sans-serif; color: red;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background-color: yellow;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2116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styles: the style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Higher precedence than embedded or linked styles</a:t>
            </a:r>
          </a:p>
          <a:p>
            <a:r>
              <a:rPr lang="en-US" sz="2400" dirty="0"/>
              <a:t>Used for one-time overrides and styling a particular element</a:t>
            </a:r>
          </a:p>
          <a:p>
            <a:r>
              <a:rPr lang="en-US" sz="2400" dirty="0"/>
              <a:t>B</a:t>
            </a:r>
            <a:r>
              <a:rPr lang="en-US" sz="2400" i="1" dirty="0"/>
              <a:t>ad 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paragraph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4262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1730</TotalTime>
  <Words>1228</Words>
  <Application>Microsoft Office PowerPoint</Application>
  <PresentationFormat>On-screen Show (4:3)</PresentationFormat>
  <Paragraphs>166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Times New Roman</vt:lpstr>
      <vt:lpstr>Tw Cen MT</vt:lpstr>
      <vt:lpstr>Wingdings</vt:lpstr>
      <vt:lpstr>Wingdings 2</vt:lpstr>
      <vt:lpstr>Theme2</vt:lpstr>
      <vt:lpstr>CSS for Styling</vt:lpstr>
      <vt:lpstr>The good, the bad and the… ugly!</vt:lpstr>
      <vt:lpstr>Cascading Style Sheets (CSS)</vt:lpstr>
      <vt:lpstr>Basic CSS rule syntax</vt:lpstr>
      <vt:lpstr>Syntax</vt:lpstr>
      <vt:lpstr>Cascading Style Sheets</vt:lpstr>
      <vt:lpstr>Attaching a CSS file &lt;link&gt;</vt:lpstr>
      <vt:lpstr>Embedding style sheets: &lt;style&gt;</vt:lpstr>
      <vt:lpstr>Inline styles: the style attribute</vt:lpstr>
      <vt:lpstr>CSS comments /*…*/</vt:lpstr>
      <vt:lpstr>CSS properties for colors</vt:lpstr>
      <vt:lpstr>Specifying colors</vt:lpstr>
      <vt:lpstr>Grouping styles</vt:lpstr>
      <vt:lpstr>CSS properties for text</vt:lpstr>
      <vt:lpstr>text-align</vt:lpstr>
      <vt:lpstr>text-decoration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Umee</cp:lastModifiedBy>
  <cp:revision>99</cp:revision>
  <dcterms:created xsi:type="dcterms:W3CDTF">2011-07-18T18:55:42Z</dcterms:created>
  <dcterms:modified xsi:type="dcterms:W3CDTF">2024-01-15T07:24:39Z</dcterms:modified>
</cp:coreProperties>
</file>