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81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 varScale="1">
        <p:scale>
          <a:sx n="108" d="100"/>
          <a:sy n="108" d="100"/>
        </p:scale>
        <p:origin x="17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t>1/16/2024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t>1/16/2024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fo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Styling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036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        	 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background image/color fills the element's content area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3700"/>
            <a:ext cx="8248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8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background-repeat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background-repeat: repeat-x;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can be repeat (default), repeat-x, repeat-y, or no-repeat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95650"/>
            <a:ext cx="707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background-position: 370px 20px;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524000"/>
          </a:xfrm>
        </p:spPr>
        <p:txBody>
          <a:bodyPr/>
          <a:lstStyle/>
          <a:p>
            <a:r>
              <a:rPr lang="en-US" sz="2400" dirty="0"/>
              <a:t>value consists of two tokens, each of which can be top, left, right, bottom, center,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r>
              <a:rPr lang="en-US" sz="2400" dirty="0"/>
              <a:t>value can be negative to shift left/up by a given amount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4225"/>
            <a:ext cx="7172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9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Favorites icon ("favicon")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524000"/>
          </a:xfrm>
        </p:spPr>
        <p:txBody>
          <a:bodyPr/>
          <a:lstStyle/>
          <a:p>
            <a:r>
              <a:rPr lang="en-US" sz="2400" dirty="0"/>
              <a:t>The link tag, placed in the HTML page's head section, can specify an icon</a:t>
            </a:r>
          </a:p>
          <a:p>
            <a:pPr lvl="1"/>
            <a:r>
              <a:rPr lang="en-US" sz="2000" dirty="0"/>
              <a:t>this icon will be placed in the browser title bar and bookmark/favorite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						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229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="yahoo.gif" type="image/gif"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			  								 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52800"/>
            <a:ext cx="4567237" cy="15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9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fonts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3903592"/>
              </p:ext>
            </p:extLst>
          </p:nvPr>
        </p:nvGraphicFramePr>
        <p:xfrm>
          <a:off x="609600" y="1752600"/>
          <a:ext cx="81534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font-family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which font will be used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font-size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large the letters will be drawn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italic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bold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31268"/>
            <a:ext cx="829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Complete list of font properties</a:t>
            </a:r>
            <a:r>
              <a:rPr lang="en-US" dirty="0"/>
              <a:t> (http://www.w3schools.com/css/css_reference.asp#font)</a:t>
            </a:r>
          </a:p>
        </p:txBody>
      </p:sp>
    </p:spTree>
    <p:extLst>
      <p:ext uri="{BB962C8B-B14F-4D97-AF65-F5344CB8AC3E}">
        <p14:creationId xmlns:p14="http://schemas.microsoft.com/office/powerpoint/2010/main" val="12059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itchFamily="18" charset="0"/>
              </a:rPr>
              <a:t>This paragraph uses the first style above.</a:t>
            </a: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h2 uses the second style above.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Enclose multi-word font names in quotes</a:t>
            </a:r>
          </a:p>
        </p:txBody>
      </p:sp>
    </p:spTree>
    <p:extLst>
      <p:ext uri="{BB962C8B-B14F-4D97-AF65-F5344CB8AC3E}">
        <p14:creationId xmlns:p14="http://schemas.microsoft.com/office/powerpoint/2010/main" val="57072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Garamond, "Times New Roman",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This paragraph uses the above style.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/>
              <a:t>We can specify multiple fonts from highest to lowest priority</a:t>
            </a:r>
          </a:p>
          <a:p>
            <a:r>
              <a:rPr lang="en-US" sz="2400" dirty="0"/>
              <a:t>Generic font names:</a:t>
            </a:r>
          </a:p>
          <a:p>
            <a:pPr lvl="1"/>
            <a:r>
              <a:rPr lang="en-US" sz="2400" dirty="0">
                <a:latin typeface="Times New Roman"/>
              </a:rPr>
              <a:t>serif</a:t>
            </a:r>
            <a:r>
              <a:rPr lang="en-US" sz="2400" dirty="0"/>
              <a:t>, </a:t>
            </a:r>
            <a:r>
              <a:rPr lang="en-US" sz="2400" dirty="0">
                <a:latin typeface="Arial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/>
              </a:rPr>
              <a:t>fantasy</a:t>
            </a:r>
            <a:r>
              <a:rPr lang="en-US" sz="2400" dirty="0"/>
              <a:t>, </a:t>
            </a:r>
            <a:r>
              <a:rPr lang="en-US" sz="2400" dirty="0" err="1">
                <a:latin typeface="Courier New"/>
              </a:rPr>
              <a:t>monospace</a:t>
            </a:r>
            <a:endParaRPr lang="en-US" sz="2400" dirty="0">
              <a:latin typeface="Courier New"/>
            </a:endParaRPr>
          </a:p>
          <a:p>
            <a:r>
              <a:rPr lang="en-US" sz="2700" dirty="0"/>
              <a:t>If the first font is not found on the user's computer, the next is tried</a:t>
            </a:r>
          </a:p>
          <a:p>
            <a:r>
              <a:rPr lang="en-US" sz="2400" dirty="0"/>
              <a:t>Placing a generic font name at the end of your font-family value, ensures that every computer will use a valid font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9A"/>
                </a:solidFill>
                <a:latin typeface="Garamond"/>
              </a:rPr>
              <a:t>units: pixels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point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m-size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"/>
              </a:rPr>
              <a:t>16px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16pt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1.16em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/>
              </a:rPr>
              <a:t>vague font sizes: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New"/>
              </a:rPr>
              <a:t>medium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New"/>
              </a:rPr>
              <a:t>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New"/>
              </a:rPr>
              <a:t>xx-large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New"/>
              </a:rPr>
              <a:t>smaller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600" dirty="0">
                <a:solidFill>
                  <a:srgbClr val="000000"/>
                </a:solidFill>
                <a:latin typeface="CourierNew"/>
              </a:rPr>
              <a:t>larger</a:t>
            </a:r>
          </a:p>
          <a:p>
            <a:r>
              <a:rPr lang="fr-FR" sz="2400" dirty="0" err="1">
                <a:solidFill>
                  <a:srgbClr val="000000"/>
                </a:solidFill>
                <a:latin typeface="Garamond"/>
              </a:rPr>
              <a:t>percentage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 font sizes, </a:t>
            </a:r>
            <a:r>
              <a:rPr lang="fr-FR" sz="2400" dirty="0" err="1">
                <a:solidFill>
                  <a:srgbClr val="000000"/>
                </a:solidFill>
                <a:latin typeface="Garamond"/>
              </a:rPr>
              <a:t>e.g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.: </a:t>
            </a:r>
            <a:r>
              <a:rPr lang="fr-FR" sz="2000" dirty="0">
                <a:solidFill>
                  <a:srgbClr val="000000"/>
                </a:solidFill>
                <a:latin typeface="CourierNew"/>
              </a:rPr>
              <a:t>90%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fr-FR" sz="3200" dirty="0">
                <a:solidFill>
                  <a:srgbClr val="000000"/>
                </a:solidFill>
                <a:latin typeface="CourierNew"/>
              </a:rPr>
              <a:t>120%</a:t>
            </a:r>
          </a:p>
        </p:txBody>
      </p:sp>
    </p:spTree>
    <p:extLst>
      <p:ext uri="{BB962C8B-B14F-4D97-AF65-F5344CB8AC3E}">
        <p14:creationId xmlns:p14="http://schemas.microsoft.com/office/powerpoint/2010/main" val="31066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point, where a point is 1/72 of an inch onscreen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a number of pixels on the 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m-widths, where 1 </a:t>
            </a:r>
            <a:r>
              <a:rPr lang="en-US" sz="2400" dirty="0" err="1">
                <a:solidFill>
                  <a:srgbClr val="000000"/>
                </a:solidFill>
                <a:latin typeface="Garamond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 is equal to the font's current 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89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font-weight, font-style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				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18936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886200"/>
            <a:ext cx="8153400" cy="1524000"/>
          </a:xfrm>
        </p:spPr>
        <p:txBody>
          <a:bodyPr/>
          <a:lstStyle/>
          <a:p>
            <a:r>
              <a:rPr lang="en-US" sz="2400" dirty="0"/>
              <a:t>Either of the above can be set to normal to turn them off (e.g. headings)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84537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font-size: 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/>
              <a:t>Applies a style to the entire body of your page</a:t>
            </a:r>
          </a:p>
          <a:p>
            <a:r>
              <a:rPr lang="en-US" sz="2400" dirty="0"/>
              <a:t>Saves you from manually applying a style to each element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00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backgrounds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643865"/>
              </p:ext>
            </p:extLst>
          </p:nvPr>
        </p:nvGraphicFramePr>
        <p:xfrm>
          <a:off x="609600" y="1676400"/>
          <a:ext cx="8153400" cy="3383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color to fill background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 to place in background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placement of bg image within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page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4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1725</TotalTime>
  <Words>802</Words>
  <Application>Microsoft Office PowerPoint</Application>
  <PresentationFormat>On-screen Show (4:3)</PresentationFormat>
  <Paragraphs>126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Algerian</vt:lpstr>
      <vt:lpstr>Arial</vt:lpstr>
      <vt:lpstr>Calibri</vt:lpstr>
      <vt:lpstr>Comic Sans MS</vt:lpstr>
      <vt:lpstr>Consolas</vt:lpstr>
      <vt:lpstr>Courier New</vt:lpstr>
      <vt:lpstr>CourierNew</vt:lpstr>
      <vt:lpstr>Garamond</vt:lpstr>
      <vt:lpstr>Georgia</vt:lpstr>
      <vt:lpstr>Times New Roman</vt:lpstr>
      <vt:lpstr>Tw Cen MT</vt:lpstr>
      <vt:lpstr>Wingdings</vt:lpstr>
      <vt:lpstr>Wingdings 2</vt:lpstr>
      <vt:lpstr>Theme2</vt:lpstr>
      <vt:lpstr>CSS for Styling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Body styles</vt:lpstr>
      <vt:lpstr>CSS properties for backgrounds</vt:lpstr>
      <vt:lpstr>background-image </vt:lpstr>
      <vt:lpstr>background-repeat </vt:lpstr>
      <vt:lpstr>background-position </vt:lpstr>
      <vt:lpstr>Aside: Favorites icon ("favicon")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Umee</cp:lastModifiedBy>
  <cp:revision>98</cp:revision>
  <dcterms:created xsi:type="dcterms:W3CDTF">2011-07-18T18:55:42Z</dcterms:created>
  <dcterms:modified xsi:type="dcterms:W3CDTF">2024-01-16T06:11:21Z</dcterms:modified>
</cp:coreProperties>
</file>