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314" r:id="rId12"/>
    <p:sldId id="269" r:id="rId13"/>
    <p:sldId id="303" r:id="rId14"/>
    <p:sldId id="308" r:id="rId15"/>
    <p:sldId id="310" r:id="rId16"/>
    <p:sldId id="309" r:id="rId17"/>
    <p:sldId id="304" r:id="rId18"/>
    <p:sldId id="305" r:id="rId19"/>
    <p:sldId id="27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306" r:id="rId29"/>
    <p:sldId id="307" r:id="rId30"/>
    <p:sldId id="311" r:id="rId31"/>
    <p:sldId id="312" r:id="rId32"/>
    <p:sldId id="313" r:id="rId33"/>
    <p:sldId id="315" r:id="rId34"/>
  </p:sldIdLst>
  <p:sldSz cx="20104100" cy="11309350"/>
  <p:notesSz cx="20104100" cy="1130935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Introduction" id="{7A8E8856-C65B-40BF-9432-B9A42C0824A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HTML" id="{D6C2CC80-FCC1-4F5A-ABB1-7371984FB641}">
          <p14:sldIdLst>
            <p14:sldId id="268"/>
            <p14:sldId id="314"/>
            <p14:sldId id="269"/>
            <p14:sldId id="303"/>
            <p14:sldId id="308"/>
            <p14:sldId id="310"/>
            <p14:sldId id="309"/>
            <p14:sldId id="304"/>
            <p14:sldId id="305"/>
            <p14:sldId id="27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306"/>
            <p14:sldId id="307"/>
            <p14:sldId id="311"/>
            <p14:sldId id="312"/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232"/>
    <a:srgbClr val="CC0000"/>
    <a:srgbClr val="C2AF27"/>
    <a:srgbClr val="B7A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7A516-C8EC-4E81-BAE8-738B25B860CF}" v="19" dt="2024-01-07T22:07:10.8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ha malik" userId="4f15000a5f85e893" providerId="LiveId" clId="{8037A516-C8EC-4E81-BAE8-738B25B860CF}"/>
    <pc:docChg chg="undo redo custSel addSld delSld modSld sldOrd addSection delSection modSection">
      <pc:chgData name="talha malik" userId="4f15000a5f85e893" providerId="LiveId" clId="{8037A516-C8EC-4E81-BAE8-738B25B860CF}" dt="2024-01-07T22:25:21.115" v="2416" actId="1076"/>
      <pc:docMkLst>
        <pc:docMk/>
      </pc:docMkLst>
      <pc:sldChg chg="del">
        <pc:chgData name="talha malik" userId="4f15000a5f85e893" providerId="LiveId" clId="{8037A516-C8EC-4E81-BAE8-738B25B860CF}" dt="2024-01-07T20:29:29.673" v="0" actId="47"/>
        <pc:sldMkLst>
          <pc:docMk/>
          <pc:sldMk cId="0" sldId="265"/>
        </pc:sldMkLst>
      </pc:sldChg>
      <pc:sldChg chg="del">
        <pc:chgData name="talha malik" userId="4f15000a5f85e893" providerId="LiveId" clId="{8037A516-C8EC-4E81-BAE8-738B25B860CF}" dt="2024-01-07T20:29:36.197" v="1" actId="47"/>
        <pc:sldMkLst>
          <pc:docMk/>
          <pc:sldMk cId="0" sldId="266"/>
        </pc:sldMkLst>
      </pc:sldChg>
      <pc:sldChg chg="add del">
        <pc:chgData name="talha malik" userId="4f15000a5f85e893" providerId="LiveId" clId="{8037A516-C8EC-4E81-BAE8-738B25B860CF}" dt="2024-01-07T20:30:45.843" v="12" actId="47"/>
        <pc:sldMkLst>
          <pc:docMk/>
          <pc:sldMk cId="0" sldId="267"/>
        </pc:sldMkLst>
      </pc:sldChg>
      <pc:sldChg chg="modSp mod">
        <pc:chgData name="talha malik" userId="4f15000a5f85e893" providerId="LiveId" clId="{8037A516-C8EC-4E81-BAE8-738B25B860CF}" dt="2024-01-07T20:38:04.594" v="120" actId="207"/>
        <pc:sldMkLst>
          <pc:docMk/>
          <pc:sldMk cId="0" sldId="270"/>
        </pc:sldMkLst>
        <pc:spChg chg="mod">
          <ac:chgData name="talha malik" userId="4f15000a5f85e893" providerId="LiveId" clId="{8037A516-C8EC-4E81-BAE8-738B25B860CF}" dt="2024-01-07T20:38:04.594" v="120" actId="207"/>
          <ac:spMkLst>
            <pc:docMk/>
            <pc:sldMk cId="0" sldId="270"/>
            <ac:spMk id="2" creationId="{00000000-0000-0000-0000-000000000000}"/>
          </ac:spMkLst>
        </pc:spChg>
      </pc:sldChg>
      <pc:sldChg chg="modSp mod ord">
        <pc:chgData name="talha malik" userId="4f15000a5f85e893" providerId="LiveId" clId="{8037A516-C8EC-4E81-BAE8-738B25B860CF}" dt="2024-01-07T21:28:27.609" v="1034" actId="20577"/>
        <pc:sldMkLst>
          <pc:docMk/>
          <pc:sldMk cId="0" sldId="278"/>
        </pc:sldMkLst>
        <pc:spChg chg="mod">
          <ac:chgData name="talha malik" userId="4f15000a5f85e893" providerId="LiveId" clId="{8037A516-C8EC-4E81-BAE8-738B25B860CF}" dt="2024-01-07T21:28:27.609" v="1034" actId="20577"/>
          <ac:spMkLst>
            <pc:docMk/>
            <pc:sldMk cId="0" sldId="278"/>
            <ac:spMk id="3" creationId="{00000000-0000-0000-0000-000000000000}"/>
          </ac:spMkLst>
        </pc:spChg>
      </pc:sldChg>
      <pc:sldChg chg="add del">
        <pc:chgData name="talha malik" userId="4f15000a5f85e893" providerId="LiveId" clId="{8037A516-C8EC-4E81-BAE8-738B25B860CF}" dt="2024-01-07T21:52:25.237" v="1933" actId="18676"/>
        <pc:sldMkLst>
          <pc:docMk/>
          <pc:sldMk cId="0" sldId="279"/>
        </pc:sldMkLst>
      </pc:sldChg>
      <pc:sldChg chg="add del">
        <pc:chgData name="talha malik" userId="4f15000a5f85e893" providerId="LiveId" clId="{8037A516-C8EC-4E81-BAE8-738B25B860CF}" dt="2024-01-07T21:52:25.237" v="1933" actId="18676"/>
        <pc:sldMkLst>
          <pc:docMk/>
          <pc:sldMk cId="0" sldId="280"/>
        </pc:sldMkLst>
      </pc:sldChg>
      <pc:sldChg chg="add del">
        <pc:chgData name="talha malik" userId="4f15000a5f85e893" providerId="LiveId" clId="{8037A516-C8EC-4E81-BAE8-738B25B860CF}" dt="2024-01-07T21:52:25.237" v="1933" actId="18676"/>
        <pc:sldMkLst>
          <pc:docMk/>
          <pc:sldMk cId="0" sldId="281"/>
        </pc:sldMkLst>
      </pc:sldChg>
      <pc:sldChg chg="add del">
        <pc:chgData name="talha malik" userId="4f15000a5f85e893" providerId="LiveId" clId="{8037A516-C8EC-4E81-BAE8-738B25B860CF}" dt="2024-01-07T21:52:25.237" v="1933" actId="18676"/>
        <pc:sldMkLst>
          <pc:docMk/>
          <pc:sldMk cId="0" sldId="282"/>
        </pc:sldMkLst>
      </pc:sldChg>
      <pc:sldChg chg="del">
        <pc:chgData name="talha malik" userId="4f15000a5f85e893" providerId="LiveId" clId="{8037A516-C8EC-4E81-BAE8-738B25B860CF}" dt="2024-01-07T21:52:25.237" v="1933" actId="18676"/>
        <pc:sldMkLst>
          <pc:docMk/>
          <pc:sldMk cId="0" sldId="283"/>
        </pc:sldMkLst>
      </pc:sldChg>
      <pc:sldChg chg="del">
        <pc:chgData name="talha malik" userId="4f15000a5f85e893" providerId="LiveId" clId="{8037A516-C8EC-4E81-BAE8-738B25B860CF}" dt="2024-01-07T21:52:25.237" v="1933" actId="18676"/>
        <pc:sldMkLst>
          <pc:docMk/>
          <pc:sldMk cId="0" sldId="284"/>
        </pc:sldMkLst>
      </pc:sldChg>
      <pc:sldChg chg="del">
        <pc:chgData name="talha malik" userId="4f15000a5f85e893" providerId="LiveId" clId="{8037A516-C8EC-4E81-BAE8-738B25B860CF}" dt="2024-01-07T21:52:25.237" v="1933" actId="18676"/>
        <pc:sldMkLst>
          <pc:docMk/>
          <pc:sldMk cId="0" sldId="285"/>
        </pc:sldMkLst>
      </pc:sldChg>
      <pc:sldChg chg="del">
        <pc:chgData name="talha malik" userId="4f15000a5f85e893" providerId="LiveId" clId="{8037A516-C8EC-4E81-BAE8-738B25B860CF}" dt="2024-01-07T21:52:25.237" v="1933" actId="18676"/>
        <pc:sldMkLst>
          <pc:docMk/>
          <pc:sldMk cId="0" sldId="286"/>
        </pc:sldMkLst>
      </pc:sldChg>
      <pc:sldChg chg="del">
        <pc:chgData name="talha malik" userId="4f15000a5f85e893" providerId="LiveId" clId="{8037A516-C8EC-4E81-BAE8-738B25B860CF}" dt="2024-01-07T21:52:39.560" v="1934" actId="18676"/>
        <pc:sldMkLst>
          <pc:docMk/>
          <pc:sldMk cId="0" sldId="287"/>
        </pc:sldMkLst>
      </pc:sldChg>
      <pc:sldChg chg="del">
        <pc:chgData name="talha malik" userId="4f15000a5f85e893" providerId="LiveId" clId="{8037A516-C8EC-4E81-BAE8-738B25B860CF}" dt="2024-01-07T21:52:39.560" v="1934" actId="18676"/>
        <pc:sldMkLst>
          <pc:docMk/>
          <pc:sldMk cId="0" sldId="288"/>
        </pc:sldMkLst>
      </pc:sldChg>
      <pc:sldChg chg="del">
        <pc:chgData name="talha malik" userId="4f15000a5f85e893" providerId="LiveId" clId="{8037A516-C8EC-4E81-BAE8-738B25B860CF}" dt="2024-01-07T21:52:39.560" v="1934" actId="18676"/>
        <pc:sldMkLst>
          <pc:docMk/>
          <pc:sldMk cId="0" sldId="289"/>
        </pc:sldMkLst>
      </pc:sldChg>
      <pc:sldChg chg="del">
        <pc:chgData name="talha malik" userId="4f15000a5f85e893" providerId="LiveId" clId="{8037A516-C8EC-4E81-BAE8-738B25B860CF}" dt="2024-01-07T21:52:39.560" v="1934" actId="18676"/>
        <pc:sldMkLst>
          <pc:docMk/>
          <pc:sldMk cId="0" sldId="290"/>
        </pc:sldMkLst>
      </pc:sldChg>
      <pc:sldChg chg="del">
        <pc:chgData name="talha malik" userId="4f15000a5f85e893" providerId="LiveId" clId="{8037A516-C8EC-4E81-BAE8-738B25B860CF}" dt="2024-01-07T21:52:39.560" v="1934" actId="18676"/>
        <pc:sldMkLst>
          <pc:docMk/>
          <pc:sldMk cId="0" sldId="291"/>
        </pc:sldMkLst>
      </pc:sldChg>
      <pc:sldChg chg="del">
        <pc:chgData name="talha malik" userId="4f15000a5f85e893" providerId="LiveId" clId="{8037A516-C8EC-4E81-BAE8-738B25B860CF}" dt="2024-01-07T21:52:39.560" v="1934" actId="18676"/>
        <pc:sldMkLst>
          <pc:docMk/>
          <pc:sldMk cId="0" sldId="292"/>
        </pc:sldMkLst>
      </pc:sldChg>
      <pc:sldChg chg="del">
        <pc:chgData name="talha malik" userId="4f15000a5f85e893" providerId="LiveId" clId="{8037A516-C8EC-4E81-BAE8-738B25B860CF}" dt="2024-01-07T21:52:39.560" v="1934" actId="18676"/>
        <pc:sldMkLst>
          <pc:docMk/>
          <pc:sldMk cId="0" sldId="293"/>
        </pc:sldMkLst>
      </pc:sldChg>
      <pc:sldChg chg="del">
        <pc:chgData name="talha malik" userId="4f15000a5f85e893" providerId="LiveId" clId="{8037A516-C8EC-4E81-BAE8-738B25B860CF}" dt="2024-01-07T21:52:39.560" v="1934" actId="18676"/>
        <pc:sldMkLst>
          <pc:docMk/>
          <pc:sldMk cId="0" sldId="294"/>
        </pc:sldMkLst>
      </pc:sldChg>
      <pc:sldChg chg="del">
        <pc:chgData name="talha malik" userId="4f15000a5f85e893" providerId="LiveId" clId="{8037A516-C8EC-4E81-BAE8-738B25B860CF}" dt="2024-01-07T21:52:39.560" v="1934" actId="18676"/>
        <pc:sldMkLst>
          <pc:docMk/>
          <pc:sldMk cId="0" sldId="295"/>
        </pc:sldMkLst>
      </pc:sldChg>
      <pc:sldChg chg="del">
        <pc:chgData name="talha malik" userId="4f15000a5f85e893" providerId="LiveId" clId="{8037A516-C8EC-4E81-BAE8-738B25B860CF}" dt="2024-01-07T21:52:39.560" v="1934" actId="18676"/>
        <pc:sldMkLst>
          <pc:docMk/>
          <pc:sldMk cId="0" sldId="296"/>
        </pc:sldMkLst>
      </pc:sldChg>
      <pc:sldChg chg="del">
        <pc:chgData name="talha malik" userId="4f15000a5f85e893" providerId="LiveId" clId="{8037A516-C8EC-4E81-BAE8-738B25B860CF}" dt="2024-01-07T21:52:39.560" v="1934" actId="18676"/>
        <pc:sldMkLst>
          <pc:docMk/>
          <pc:sldMk cId="0" sldId="297"/>
        </pc:sldMkLst>
      </pc:sldChg>
      <pc:sldChg chg="del">
        <pc:chgData name="talha malik" userId="4f15000a5f85e893" providerId="LiveId" clId="{8037A516-C8EC-4E81-BAE8-738B25B860CF}" dt="2024-01-07T21:52:39.560" v="1934" actId="18676"/>
        <pc:sldMkLst>
          <pc:docMk/>
          <pc:sldMk cId="0" sldId="298"/>
        </pc:sldMkLst>
      </pc:sldChg>
      <pc:sldChg chg="del">
        <pc:chgData name="talha malik" userId="4f15000a5f85e893" providerId="LiveId" clId="{8037A516-C8EC-4E81-BAE8-738B25B860CF}" dt="2024-01-07T21:52:51.020" v="1935" actId="18676"/>
        <pc:sldMkLst>
          <pc:docMk/>
          <pc:sldMk cId="0" sldId="299"/>
        </pc:sldMkLst>
      </pc:sldChg>
      <pc:sldChg chg="del">
        <pc:chgData name="talha malik" userId="4f15000a5f85e893" providerId="LiveId" clId="{8037A516-C8EC-4E81-BAE8-738B25B860CF}" dt="2024-01-07T21:52:51.020" v="1935" actId="18676"/>
        <pc:sldMkLst>
          <pc:docMk/>
          <pc:sldMk cId="0" sldId="300"/>
        </pc:sldMkLst>
      </pc:sldChg>
      <pc:sldChg chg="del">
        <pc:chgData name="talha malik" userId="4f15000a5f85e893" providerId="LiveId" clId="{8037A516-C8EC-4E81-BAE8-738B25B860CF}" dt="2024-01-07T20:33:23.620" v="25" actId="47"/>
        <pc:sldMkLst>
          <pc:docMk/>
          <pc:sldMk cId="0" sldId="301"/>
        </pc:sldMkLst>
      </pc:sldChg>
      <pc:sldChg chg="del">
        <pc:chgData name="talha malik" userId="4f15000a5f85e893" providerId="LiveId" clId="{8037A516-C8EC-4E81-BAE8-738B25B860CF}" dt="2024-01-07T21:52:51.020" v="1935" actId="18676"/>
        <pc:sldMkLst>
          <pc:docMk/>
          <pc:sldMk cId="0" sldId="302"/>
        </pc:sldMkLst>
      </pc:sldChg>
      <pc:sldChg chg="new del">
        <pc:chgData name="talha malik" userId="4f15000a5f85e893" providerId="LiveId" clId="{8037A516-C8EC-4E81-BAE8-738B25B860CF}" dt="2024-01-07T20:31:56.420" v="14" actId="47"/>
        <pc:sldMkLst>
          <pc:docMk/>
          <pc:sldMk cId="58765893" sldId="303"/>
        </pc:sldMkLst>
      </pc:sldChg>
      <pc:sldChg chg="addSp delSp modSp new mod modClrScheme chgLayout">
        <pc:chgData name="talha malik" userId="4f15000a5f85e893" providerId="LiveId" clId="{8037A516-C8EC-4E81-BAE8-738B25B860CF}" dt="2024-01-07T20:56:46.703" v="487" actId="208"/>
        <pc:sldMkLst>
          <pc:docMk/>
          <pc:sldMk cId="1983194336" sldId="303"/>
        </pc:sldMkLst>
        <pc:spChg chg="add mod">
          <ac:chgData name="talha malik" userId="4f15000a5f85e893" providerId="LiveId" clId="{8037A516-C8EC-4E81-BAE8-738B25B860CF}" dt="2024-01-07T20:38:43.017" v="125" actId="207"/>
          <ac:spMkLst>
            <pc:docMk/>
            <pc:sldMk cId="1983194336" sldId="303"/>
            <ac:spMk id="2" creationId="{B4A79E65-1745-4B65-728A-9B3BE09D3489}"/>
          </ac:spMkLst>
        </pc:spChg>
        <pc:spChg chg="add del mod">
          <ac:chgData name="talha malik" userId="4f15000a5f85e893" providerId="LiveId" clId="{8037A516-C8EC-4E81-BAE8-738B25B860CF}" dt="2024-01-07T20:41:58.762" v="150" actId="478"/>
          <ac:spMkLst>
            <pc:docMk/>
            <pc:sldMk cId="1983194336" sldId="303"/>
            <ac:spMk id="3" creationId="{98591FC6-5232-36D0-EE3B-2ABD07BC1545}"/>
          </ac:spMkLst>
        </pc:spChg>
        <pc:spChg chg="add mod">
          <ac:chgData name="talha malik" userId="4f15000a5f85e893" providerId="LiveId" clId="{8037A516-C8EC-4E81-BAE8-738B25B860CF}" dt="2024-01-07T20:43:01.648" v="152" actId="13822"/>
          <ac:spMkLst>
            <pc:docMk/>
            <pc:sldMk cId="1983194336" sldId="303"/>
            <ac:spMk id="4" creationId="{2C74DF81-97B3-5413-9F99-3E9382B68500}"/>
          </ac:spMkLst>
        </pc:spChg>
        <pc:spChg chg="add mod ord">
          <ac:chgData name="talha malik" userId="4f15000a5f85e893" providerId="LiveId" clId="{8037A516-C8EC-4E81-BAE8-738B25B860CF}" dt="2024-01-07T20:44:11.878" v="160" actId="1076"/>
          <ac:spMkLst>
            <pc:docMk/>
            <pc:sldMk cId="1983194336" sldId="303"/>
            <ac:spMk id="5" creationId="{9F8987E6-623C-F8A1-DF98-EDB5B06EB165}"/>
          </ac:spMkLst>
        </pc:spChg>
        <pc:spChg chg="add del mod">
          <ac:chgData name="talha malik" userId="4f15000a5f85e893" providerId="LiveId" clId="{8037A516-C8EC-4E81-BAE8-738B25B860CF}" dt="2024-01-07T20:42:04.446" v="151" actId="478"/>
          <ac:spMkLst>
            <pc:docMk/>
            <pc:sldMk cId="1983194336" sldId="303"/>
            <ac:spMk id="7" creationId="{57B49FEE-6891-7CD8-4AC1-17495FEB5E59}"/>
          </ac:spMkLst>
        </pc:spChg>
        <pc:spChg chg="add mod">
          <ac:chgData name="talha malik" userId="4f15000a5f85e893" providerId="LiveId" clId="{8037A516-C8EC-4E81-BAE8-738B25B860CF}" dt="2024-01-07T20:44:14.481" v="161" actId="1076"/>
          <ac:spMkLst>
            <pc:docMk/>
            <pc:sldMk cId="1983194336" sldId="303"/>
            <ac:spMk id="8" creationId="{6B0CBE96-26A9-0741-4EF7-0DA70B378B8F}"/>
          </ac:spMkLst>
        </pc:spChg>
        <pc:spChg chg="add mod">
          <ac:chgData name="talha malik" userId="4f15000a5f85e893" providerId="LiveId" clId="{8037A516-C8EC-4E81-BAE8-738B25B860CF}" dt="2024-01-07T20:47:36.527" v="185" actId="208"/>
          <ac:spMkLst>
            <pc:docMk/>
            <pc:sldMk cId="1983194336" sldId="303"/>
            <ac:spMk id="9" creationId="{DCC8EF3B-EB65-7237-F41A-68E220D50765}"/>
          </ac:spMkLst>
        </pc:spChg>
        <pc:spChg chg="add mod">
          <ac:chgData name="talha malik" userId="4f15000a5f85e893" providerId="LiveId" clId="{8037A516-C8EC-4E81-BAE8-738B25B860CF}" dt="2024-01-07T20:46:35.930" v="179" actId="14100"/>
          <ac:spMkLst>
            <pc:docMk/>
            <pc:sldMk cId="1983194336" sldId="303"/>
            <ac:spMk id="10" creationId="{B7887FF8-5AC7-D41D-8332-78497291A655}"/>
          </ac:spMkLst>
        </pc:spChg>
        <pc:spChg chg="add mod">
          <ac:chgData name="talha malik" userId="4f15000a5f85e893" providerId="LiveId" clId="{8037A516-C8EC-4E81-BAE8-738B25B860CF}" dt="2024-01-07T20:46:48.823" v="182" actId="20577"/>
          <ac:spMkLst>
            <pc:docMk/>
            <pc:sldMk cId="1983194336" sldId="303"/>
            <ac:spMk id="11" creationId="{D469CF95-BF83-0096-7AF9-EAE460A81724}"/>
          </ac:spMkLst>
        </pc:spChg>
        <pc:spChg chg="add mod">
          <ac:chgData name="talha malik" userId="4f15000a5f85e893" providerId="LiveId" clId="{8037A516-C8EC-4E81-BAE8-738B25B860CF}" dt="2024-01-07T20:56:36.627" v="486" actId="208"/>
          <ac:spMkLst>
            <pc:docMk/>
            <pc:sldMk cId="1983194336" sldId="303"/>
            <ac:spMk id="12" creationId="{45A447FD-0DF3-D020-7D2B-0C129CE338EA}"/>
          </ac:spMkLst>
        </pc:spChg>
        <pc:spChg chg="add del mod">
          <ac:chgData name="talha malik" userId="4f15000a5f85e893" providerId="LiveId" clId="{8037A516-C8EC-4E81-BAE8-738B25B860CF}" dt="2024-01-07T20:54:26.454" v="452" actId="478"/>
          <ac:spMkLst>
            <pc:docMk/>
            <pc:sldMk cId="1983194336" sldId="303"/>
            <ac:spMk id="13" creationId="{18E24ABF-2773-8B3E-2945-42C0155EA4AF}"/>
          </ac:spMkLst>
        </pc:spChg>
        <pc:spChg chg="add del mod">
          <ac:chgData name="talha malik" userId="4f15000a5f85e893" providerId="LiveId" clId="{8037A516-C8EC-4E81-BAE8-738B25B860CF}" dt="2024-01-07T20:54:29.661" v="453" actId="478"/>
          <ac:spMkLst>
            <pc:docMk/>
            <pc:sldMk cId="1983194336" sldId="303"/>
            <ac:spMk id="14" creationId="{498AF444-0A45-1885-B43D-333CD08ACD0F}"/>
          </ac:spMkLst>
        </pc:spChg>
        <pc:spChg chg="add mod">
          <ac:chgData name="talha malik" userId="4f15000a5f85e893" providerId="LiveId" clId="{8037A516-C8EC-4E81-BAE8-738B25B860CF}" dt="2024-01-07T20:56:46.703" v="487" actId="208"/>
          <ac:spMkLst>
            <pc:docMk/>
            <pc:sldMk cId="1983194336" sldId="303"/>
            <ac:spMk id="15" creationId="{514DA431-A957-45BE-B983-A5A365B88A40}"/>
          </ac:spMkLst>
        </pc:spChg>
      </pc:sldChg>
      <pc:sldChg chg="addSp delSp modSp new mod">
        <pc:chgData name="talha malik" userId="4f15000a5f85e893" providerId="LiveId" clId="{8037A516-C8EC-4E81-BAE8-738B25B860CF}" dt="2024-01-07T21:14:30.544" v="771" actId="1076"/>
        <pc:sldMkLst>
          <pc:docMk/>
          <pc:sldMk cId="231059648" sldId="304"/>
        </pc:sldMkLst>
        <pc:spChg chg="mod">
          <ac:chgData name="talha malik" userId="4f15000a5f85e893" providerId="LiveId" clId="{8037A516-C8EC-4E81-BAE8-738B25B860CF}" dt="2024-01-07T20:58:38.475" v="512" actId="207"/>
          <ac:spMkLst>
            <pc:docMk/>
            <pc:sldMk cId="231059648" sldId="304"/>
            <ac:spMk id="2" creationId="{B2FF376F-4F9B-716B-E70C-C15A4020B74F}"/>
          </ac:spMkLst>
        </pc:spChg>
        <pc:spChg chg="mod">
          <ac:chgData name="talha malik" userId="4f15000a5f85e893" providerId="LiveId" clId="{8037A516-C8EC-4E81-BAE8-738B25B860CF}" dt="2024-01-07T21:08:57.398" v="704" actId="1076"/>
          <ac:spMkLst>
            <pc:docMk/>
            <pc:sldMk cId="231059648" sldId="304"/>
            <ac:spMk id="3" creationId="{3C042F7F-6DF2-2135-10D3-3F190E56D942}"/>
          </ac:spMkLst>
        </pc:spChg>
        <pc:spChg chg="add mod">
          <ac:chgData name="talha malik" userId="4f15000a5f85e893" providerId="LiveId" clId="{8037A516-C8EC-4E81-BAE8-738B25B860CF}" dt="2024-01-07T21:10:02.909" v="720" actId="14100"/>
          <ac:spMkLst>
            <pc:docMk/>
            <pc:sldMk cId="231059648" sldId="304"/>
            <ac:spMk id="6" creationId="{A3D2D47B-6FDC-374C-CC0C-F49E33601276}"/>
          </ac:spMkLst>
        </pc:spChg>
        <pc:spChg chg="add mod">
          <ac:chgData name="talha malik" userId="4f15000a5f85e893" providerId="LiveId" clId="{8037A516-C8EC-4E81-BAE8-738B25B860CF}" dt="2024-01-07T21:09:19.326" v="709" actId="1076"/>
          <ac:spMkLst>
            <pc:docMk/>
            <pc:sldMk cId="231059648" sldId="304"/>
            <ac:spMk id="13" creationId="{F14CC469-9494-2E0F-51B1-5ADF0B1FE3C2}"/>
          </ac:spMkLst>
        </pc:spChg>
        <pc:spChg chg="add mod">
          <ac:chgData name="talha malik" userId="4f15000a5f85e893" providerId="LiveId" clId="{8037A516-C8EC-4E81-BAE8-738B25B860CF}" dt="2024-01-07T21:09:14.063" v="708" actId="1076"/>
          <ac:spMkLst>
            <pc:docMk/>
            <pc:sldMk cId="231059648" sldId="304"/>
            <ac:spMk id="15" creationId="{4AC525AD-86AC-93B1-130A-1BB96EF2E45F}"/>
          </ac:spMkLst>
        </pc:spChg>
        <pc:spChg chg="add del">
          <ac:chgData name="talha malik" userId="4f15000a5f85e893" providerId="LiveId" clId="{8037A516-C8EC-4E81-BAE8-738B25B860CF}" dt="2024-01-07T21:11:56.974" v="735" actId="478"/>
          <ac:spMkLst>
            <pc:docMk/>
            <pc:sldMk cId="231059648" sldId="304"/>
            <ac:spMk id="23" creationId="{75CA0A9F-13AE-9687-39F9-997F51C3BD2E}"/>
          </ac:spMkLst>
        </pc:spChg>
        <pc:spChg chg="add mod">
          <ac:chgData name="talha malik" userId="4f15000a5f85e893" providerId="LiveId" clId="{8037A516-C8EC-4E81-BAE8-738B25B860CF}" dt="2024-01-07T21:13:29.526" v="745" actId="14100"/>
          <ac:spMkLst>
            <pc:docMk/>
            <pc:sldMk cId="231059648" sldId="304"/>
            <ac:spMk id="26" creationId="{0D37C391-23F8-F7A6-84D5-7BCCF90EFE8B}"/>
          </ac:spMkLst>
        </pc:spChg>
        <pc:spChg chg="add mod">
          <ac:chgData name="talha malik" userId="4f15000a5f85e893" providerId="LiveId" clId="{8037A516-C8EC-4E81-BAE8-738B25B860CF}" dt="2024-01-07T21:14:30.544" v="771" actId="1076"/>
          <ac:spMkLst>
            <pc:docMk/>
            <pc:sldMk cId="231059648" sldId="304"/>
            <ac:spMk id="27" creationId="{9F610118-0FB0-10B4-94B3-BEB898868CED}"/>
          </ac:spMkLst>
        </pc:spChg>
        <pc:cxnChg chg="add mod">
          <ac:chgData name="talha malik" userId="4f15000a5f85e893" providerId="LiveId" clId="{8037A516-C8EC-4E81-BAE8-738B25B860CF}" dt="2024-01-07T21:10:26.621" v="721" actId="208"/>
          <ac:cxnSpMkLst>
            <pc:docMk/>
            <pc:sldMk cId="231059648" sldId="304"/>
            <ac:cxnSpMk id="5" creationId="{9BCC0FD8-0632-B1C1-880D-13916E142CAE}"/>
          </ac:cxnSpMkLst>
        </pc:cxnChg>
        <pc:cxnChg chg="add mod">
          <ac:chgData name="talha malik" userId="4f15000a5f85e893" providerId="LiveId" clId="{8037A516-C8EC-4E81-BAE8-738B25B860CF}" dt="2024-01-07T21:09:01.238" v="705" actId="1076"/>
          <ac:cxnSpMkLst>
            <pc:docMk/>
            <pc:sldMk cId="231059648" sldId="304"/>
            <ac:cxnSpMk id="11" creationId="{23C2AC2F-8158-E154-0AB6-2ACF314BB357}"/>
          </ac:cxnSpMkLst>
        </pc:cxnChg>
        <pc:cxnChg chg="add mod">
          <ac:chgData name="talha malik" userId="4f15000a5f85e893" providerId="LiveId" clId="{8037A516-C8EC-4E81-BAE8-738B25B860CF}" dt="2024-01-07T21:09:09.483" v="707" actId="1076"/>
          <ac:cxnSpMkLst>
            <pc:docMk/>
            <pc:sldMk cId="231059648" sldId="304"/>
            <ac:cxnSpMk id="14" creationId="{47D96108-919D-618F-C14F-FE97445260AC}"/>
          </ac:cxnSpMkLst>
        </pc:cxnChg>
        <pc:cxnChg chg="add del mod">
          <ac:chgData name="talha malik" userId="4f15000a5f85e893" providerId="LiveId" clId="{8037A516-C8EC-4E81-BAE8-738B25B860CF}" dt="2024-01-07T21:11:22.876" v="733" actId="11529"/>
          <ac:cxnSpMkLst>
            <pc:docMk/>
            <pc:sldMk cId="231059648" sldId="304"/>
            <ac:cxnSpMk id="17" creationId="{D15FEDA7-E708-5049-C122-D1AB8B440E3A}"/>
          </ac:cxnSpMkLst>
        </pc:cxnChg>
        <pc:cxnChg chg="add del">
          <ac:chgData name="talha malik" userId="4f15000a5f85e893" providerId="LiveId" clId="{8037A516-C8EC-4E81-BAE8-738B25B860CF}" dt="2024-01-07T21:12:12.998" v="737" actId="11529"/>
          <ac:cxnSpMkLst>
            <pc:docMk/>
            <pc:sldMk cId="231059648" sldId="304"/>
            <ac:cxnSpMk id="25" creationId="{83507A0A-1C2D-CF89-7C41-811887F75A31}"/>
          </ac:cxnSpMkLst>
        </pc:cxnChg>
      </pc:sldChg>
      <pc:sldChg chg="addSp delSp modSp add mod">
        <pc:chgData name="talha malik" userId="4f15000a5f85e893" providerId="LiveId" clId="{8037A516-C8EC-4E81-BAE8-738B25B860CF}" dt="2024-01-07T21:19:50.118" v="835" actId="14100"/>
        <pc:sldMkLst>
          <pc:docMk/>
          <pc:sldMk cId="4196178467" sldId="305"/>
        </pc:sldMkLst>
        <pc:spChg chg="del">
          <ac:chgData name="talha malik" userId="4f15000a5f85e893" providerId="LiveId" clId="{8037A516-C8EC-4E81-BAE8-738B25B860CF}" dt="2024-01-07T21:18:38.420" v="821" actId="478"/>
          <ac:spMkLst>
            <pc:docMk/>
            <pc:sldMk cId="4196178467" sldId="305"/>
            <ac:spMk id="2" creationId="{B2FF376F-4F9B-716B-E70C-C15A4020B74F}"/>
          </ac:spMkLst>
        </pc:spChg>
        <pc:spChg chg="mod">
          <ac:chgData name="talha malik" userId="4f15000a5f85e893" providerId="LiveId" clId="{8037A516-C8EC-4E81-BAE8-738B25B860CF}" dt="2024-01-07T21:18:53.457" v="823" actId="1076"/>
          <ac:spMkLst>
            <pc:docMk/>
            <pc:sldMk cId="4196178467" sldId="305"/>
            <ac:spMk id="3" creationId="{3C042F7F-6DF2-2135-10D3-3F190E56D942}"/>
          </ac:spMkLst>
        </pc:spChg>
        <pc:spChg chg="mod">
          <ac:chgData name="talha malik" userId="4f15000a5f85e893" providerId="LiveId" clId="{8037A516-C8EC-4E81-BAE8-738B25B860CF}" dt="2024-01-07T21:19:26.372" v="831" actId="1076"/>
          <ac:spMkLst>
            <pc:docMk/>
            <pc:sldMk cId="4196178467" sldId="305"/>
            <ac:spMk id="6" creationId="{A3D2D47B-6FDC-374C-CC0C-F49E33601276}"/>
          </ac:spMkLst>
        </pc:spChg>
        <pc:spChg chg="add mod">
          <ac:chgData name="talha malik" userId="4f15000a5f85e893" providerId="LiveId" clId="{8037A516-C8EC-4E81-BAE8-738B25B860CF}" dt="2024-01-07T21:19:15.086" v="828" actId="1076"/>
          <ac:spMkLst>
            <pc:docMk/>
            <pc:sldMk cId="4196178467" sldId="305"/>
            <ac:spMk id="8" creationId="{D39CAA42-C357-53F6-0427-3AC5C6AE28CC}"/>
          </ac:spMkLst>
        </pc:spChg>
        <pc:spChg chg="add del mod">
          <ac:chgData name="talha malik" userId="4f15000a5f85e893" providerId="LiveId" clId="{8037A516-C8EC-4E81-BAE8-738B25B860CF}" dt="2024-01-07T21:18:42.709" v="822" actId="478"/>
          <ac:spMkLst>
            <pc:docMk/>
            <pc:sldMk cId="4196178467" sldId="305"/>
            <ac:spMk id="12" creationId="{0ECD2999-9314-6365-C85B-516CE99E25FB}"/>
          </ac:spMkLst>
        </pc:spChg>
        <pc:spChg chg="mod">
          <ac:chgData name="talha malik" userId="4f15000a5f85e893" providerId="LiveId" clId="{8037A516-C8EC-4E81-BAE8-738B25B860CF}" dt="2024-01-07T21:18:53.457" v="823" actId="1076"/>
          <ac:spMkLst>
            <pc:docMk/>
            <pc:sldMk cId="4196178467" sldId="305"/>
            <ac:spMk id="13" creationId="{F14CC469-9494-2E0F-51B1-5ADF0B1FE3C2}"/>
          </ac:spMkLst>
        </pc:spChg>
        <pc:spChg chg="mod">
          <ac:chgData name="talha malik" userId="4f15000a5f85e893" providerId="LiveId" clId="{8037A516-C8EC-4E81-BAE8-738B25B860CF}" dt="2024-01-07T21:19:35.906" v="834" actId="1076"/>
          <ac:spMkLst>
            <pc:docMk/>
            <pc:sldMk cId="4196178467" sldId="305"/>
            <ac:spMk id="15" creationId="{4AC525AD-86AC-93B1-130A-1BB96EF2E45F}"/>
          </ac:spMkLst>
        </pc:spChg>
        <pc:spChg chg="mod">
          <ac:chgData name="talha malik" userId="4f15000a5f85e893" providerId="LiveId" clId="{8037A516-C8EC-4E81-BAE8-738B25B860CF}" dt="2024-01-07T21:19:04.326" v="826" actId="1076"/>
          <ac:spMkLst>
            <pc:docMk/>
            <pc:sldMk cId="4196178467" sldId="305"/>
            <ac:spMk id="26" creationId="{0D37C391-23F8-F7A6-84D5-7BCCF90EFE8B}"/>
          </ac:spMkLst>
        </pc:spChg>
        <pc:spChg chg="mod">
          <ac:chgData name="talha malik" userId="4f15000a5f85e893" providerId="LiveId" clId="{8037A516-C8EC-4E81-BAE8-738B25B860CF}" dt="2024-01-07T21:19:04.326" v="826" actId="1076"/>
          <ac:spMkLst>
            <pc:docMk/>
            <pc:sldMk cId="4196178467" sldId="305"/>
            <ac:spMk id="27" creationId="{9F610118-0FB0-10B4-94B3-BEB898868CED}"/>
          </ac:spMkLst>
        </pc:spChg>
        <pc:cxnChg chg="add mod">
          <ac:chgData name="talha malik" userId="4f15000a5f85e893" providerId="LiveId" clId="{8037A516-C8EC-4E81-BAE8-738B25B860CF}" dt="2024-01-07T21:19:50.118" v="835" actId="14100"/>
          <ac:cxnSpMkLst>
            <pc:docMk/>
            <pc:sldMk cId="4196178467" sldId="305"/>
            <ac:cxnSpMk id="4" creationId="{252B9566-1299-0FC0-32D6-F7F527BF4075}"/>
          </ac:cxnSpMkLst>
        </pc:cxnChg>
        <pc:cxnChg chg="mod">
          <ac:chgData name="talha malik" userId="4f15000a5f85e893" providerId="LiveId" clId="{8037A516-C8EC-4E81-BAE8-738B25B860CF}" dt="2024-01-07T21:19:28.869" v="832" actId="14100"/>
          <ac:cxnSpMkLst>
            <pc:docMk/>
            <pc:sldMk cId="4196178467" sldId="305"/>
            <ac:cxnSpMk id="5" creationId="{9BCC0FD8-0632-B1C1-880D-13916E142CAE}"/>
          </ac:cxnSpMkLst>
        </pc:cxnChg>
        <pc:cxnChg chg="mod">
          <ac:chgData name="talha malik" userId="4f15000a5f85e893" providerId="LiveId" clId="{8037A516-C8EC-4E81-BAE8-738B25B860CF}" dt="2024-01-07T21:18:53.457" v="823" actId="1076"/>
          <ac:cxnSpMkLst>
            <pc:docMk/>
            <pc:sldMk cId="4196178467" sldId="305"/>
            <ac:cxnSpMk id="11" creationId="{23C2AC2F-8158-E154-0AB6-2ACF314BB357}"/>
          </ac:cxnSpMkLst>
        </pc:cxnChg>
        <pc:cxnChg chg="mod">
          <ac:chgData name="talha malik" userId="4f15000a5f85e893" providerId="LiveId" clId="{8037A516-C8EC-4E81-BAE8-738B25B860CF}" dt="2024-01-07T21:19:32.389" v="833" actId="1076"/>
          <ac:cxnSpMkLst>
            <pc:docMk/>
            <pc:sldMk cId="4196178467" sldId="305"/>
            <ac:cxnSpMk id="14" creationId="{47D96108-919D-618F-C14F-FE97445260AC}"/>
          </ac:cxnSpMkLst>
        </pc:cxnChg>
      </pc:sldChg>
      <pc:sldChg chg="addSp modSp add mod ord">
        <pc:chgData name="talha malik" userId="4f15000a5f85e893" providerId="LiveId" clId="{8037A516-C8EC-4E81-BAE8-738B25B860CF}" dt="2024-01-07T21:25:52.759" v="922"/>
        <pc:sldMkLst>
          <pc:docMk/>
          <pc:sldMk cId="4163614813" sldId="306"/>
        </pc:sldMkLst>
        <pc:spChg chg="mod">
          <ac:chgData name="talha malik" userId="4f15000a5f85e893" providerId="LiveId" clId="{8037A516-C8EC-4E81-BAE8-738B25B860CF}" dt="2024-01-07T21:22:56.717" v="850" actId="20577"/>
          <ac:spMkLst>
            <pc:docMk/>
            <pc:sldMk cId="4163614813" sldId="306"/>
            <ac:spMk id="2" creationId="{B2FF376F-4F9B-716B-E70C-C15A4020B74F}"/>
          </ac:spMkLst>
        </pc:spChg>
        <pc:spChg chg="mod">
          <ac:chgData name="talha malik" userId="4f15000a5f85e893" providerId="LiveId" clId="{8037A516-C8EC-4E81-BAE8-738B25B860CF}" dt="2024-01-07T21:23:36.863" v="864" actId="14100"/>
          <ac:spMkLst>
            <pc:docMk/>
            <pc:sldMk cId="4163614813" sldId="306"/>
            <ac:spMk id="3" creationId="{3C042F7F-6DF2-2135-10D3-3F190E56D942}"/>
          </ac:spMkLst>
        </pc:spChg>
        <pc:spChg chg="add mod">
          <ac:chgData name="talha malik" userId="4f15000a5f85e893" providerId="LiveId" clId="{8037A516-C8EC-4E81-BAE8-738B25B860CF}" dt="2024-01-07T21:25:25.781" v="920" actId="1076"/>
          <ac:spMkLst>
            <pc:docMk/>
            <pc:sldMk cId="4163614813" sldId="306"/>
            <ac:spMk id="9" creationId="{8BCCC278-C4B4-CEF9-6BA4-A90F7012B5AB}"/>
          </ac:spMkLst>
        </pc:spChg>
        <pc:spChg chg="mod">
          <ac:chgData name="talha malik" userId="4f15000a5f85e893" providerId="LiveId" clId="{8037A516-C8EC-4E81-BAE8-738B25B860CF}" dt="2024-01-07T21:23:49.365" v="866" actId="1076"/>
          <ac:spMkLst>
            <pc:docMk/>
            <pc:sldMk cId="4163614813" sldId="306"/>
            <ac:spMk id="13" creationId="{F14CC469-9494-2E0F-51B1-5ADF0B1FE3C2}"/>
          </ac:spMkLst>
        </pc:spChg>
        <pc:spChg chg="mod">
          <ac:chgData name="talha malik" userId="4f15000a5f85e893" providerId="LiveId" clId="{8037A516-C8EC-4E81-BAE8-738B25B860CF}" dt="2024-01-07T21:23:56.605" v="868" actId="1076"/>
          <ac:spMkLst>
            <pc:docMk/>
            <pc:sldMk cId="4163614813" sldId="306"/>
            <ac:spMk id="15" creationId="{4AC525AD-86AC-93B1-130A-1BB96EF2E45F}"/>
          </ac:spMkLst>
        </pc:spChg>
        <pc:spChg chg="mod">
          <ac:chgData name="talha malik" userId="4f15000a5f85e893" providerId="LiveId" clId="{8037A516-C8EC-4E81-BAE8-738B25B860CF}" dt="2024-01-07T21:24:02.085" v="870" actId="14100"/>
          <ac:spMkLst>
            <pc:docMk/>
            <pc:sldMk cId="4163614813" sldId="306"/>
            <ac:spMk id="26" creationId="{0D37C391-23F8-F7A6-84D5-7BCCF90EFE8B}"/>
          </ac:spMkLst>
        </pc:spChg>
        <pc:spChg chg="mod">
          <ac:chgData name="talha malik" userId="4f15000a5f85e893" providerId="LiveId" clId="{8037A516-C8EC-4E81-BAE8-738B25B860CF}" dt="2024-01-07T21:24:19.805" v="893" actId="1076"/>
          <ac:spMkLst>
            <pc:docMk/>
            <pc:sldMk cId="4163614813" sldId="306"/>
            <ac:spMk id="27" creationId="{9F610118-0FB0-10B4-94B3-BEB898868CED}"/>
          </ac:spMkLst>
        </pc:spChg>
        <pc:cxnChg chg="mod">
          <ac:chgData name="talha malik" userId="4f15000a5f85e893" providerId="LiveId" clId="{8037A516-C8EC-4E81-BAE8-738B25B860CF}" dt="2024-01-07T21:24:39.890" v="896" actId="14100"/>
          <ac:cxnSpMkLst>
            <pc:docMk/>
            <pc:sldMk cId="4163614813" sldId="306"/>
            <ac:cxnSpMk id="5" creationId="{9BCC0FD8-0632-B1C1-880D-13916E142CAE}"/>
          </ac:cxnSpMkLst>
        </pc:cxnChg>
        <pc:cxnChg chg="add mod">
          <ac:chgData name="talha malik" userId="4f15000a5f85e893" providerId="LiveId" clId="{8037A516-C8EC-4E81-BAE8-738B25B860CF}" dt="2024-01-07T21:24:58.053" v="899" actId="14100"/>
          <ac:cxnSpMkLst>
            <pc:docMk/>
            <pc:sldMk cId="4163614813" sldId="306"/>
            <ac:cxnSpMk id="7" creationId="{70D12EC5-68EA-97D7-09C5-5D97CAB40868}"/>
          </ac:cxnSpMkLst>
        </pc:cxnChg>
        <pc:cxnChg chg="mod">
          <ac:chgData name="talha malik" userId="4f15000a5f85e893" providerId="LiveId" clId="{8037A516-C8EC-4E81-BAE8-738B25B860CF}" dt="2024-01-07T21:23:45.901" v="865" actId="1076"/>
          <ac:cxnSpMkLst>
            <pc:docMk/>
            <pc:sldMk cId="4163614813" sldId="306"/>
            <ac:cxnSpMk id="11" creationId="{23C2AC2F-8158-E154-0AB6-2ACF314BB357}"/>
          </ac:cxnSpMkLst>
        </pc:cxnChg>
        <pc:cxnChg chg="mod">
          <ac:chgData name="talha malik" userId="4f15000a5f85e893" providerId="LiveId" clId="{8037A516-C8EC-4E81-BAE8-738B25B860CF}" dt="2024-01-07T21:23:54.205" v="867" actId="1076"/>
          <ac:cxnSpMkLst>
            <pc:docMk/>
            <pc:sldMk cId="4163614813" sldId="306"/>
            <ac:cxnSpMk id="14" creationId="{47D96108-919D-618F-C14F-FE97445260AC}"/>
          </ac:cxnSpMkLst>
        </pc:cxnChg>
      </pc:sldChg>
      <pc:sldChg chg="modSp add mod">
        <pc:chgData name="talha malik" userId="4f15000a5f85e893" providerId="LiveId" clId="{8037A516-C8EC-4E81-BAE8-738B25B860CF}" dt="2024-01-07T21:54:13.142" v="1947" actId="14100"/>
        <pc:sldMkLst>
          <pc:docMk/>
          <pc:sldMk cId="3502349300" sldId="307"/>
        </pc:sldMkLst>
        <pc:spChg chg="mod">
          <ac:chgData name="talha malik" userId="4f15000a5f85e893" providerId="LiveId" clId="{8037A516-C8EC-4E81-BAE8-738B25B860CF}" dt="2024-01-07T21:54:10.568" v="1946" actId="1076"/>
          <ac:spMkLst>
            <pc:docMk/>
            <pc:sldMk cId="3502349300" sldId="307"/>
            <ac:spMk id="2" creationId="{00000000-0000-0000-0000-000000000000}"/>
          </ac:spMkLst>
        </pc:spChg>
        <pc:spChg chg="mod">
          <ac:chgData name="talha malik" userId="4f15000a5f85e893" providerId="LiveId" clId="{8037A516-C8EC-4E81-BAE8-738B25B860CF}" dt="2024-01-07T21:54:13.142" v="1947" actId="14100"/>
          <ac:spMkLst>
            <pc:docMk/>
            <pc:sldMk cId="3502349300" sldId="307"/>
            <ac:spMk id="3" creationId="{00000000-0000-0000-0000-000000000000}"/>
          </ac:spMkLst>
        </pc:spChg>
      </pc:sldChg>
      <pc:sldChg chg="modSp new mod ord">
        <pc:chgData name="talha malik" userId="4f15000a5f85e893" providerId="LiveId" clId="{8037A516-C8EC-4E81-BAE8-738B25B860CF}" dt="2024-01-07T21:35:36.705" v="1159" actId="207"/>
        <pc:sldMkLst>
          <pc:docMk/>
          <pc:sldMk cId="1878762005" sldId="308"/>
        </pc:sldMkLst>
        <pc:spChg chg="mod">
          <ac:chgData name="talha malik" userId="4f15000a5f85e893" providerId="LiveId" clId="{8037A516-C8EC-4E81-BAE8-738B25B860CF}" dt="2024-01-07T21:32:09.461" v="1114" actId="1076"/>
          <ac:spMkLst>
            <pc:docMk/>
            <pc:sldMk cId="1878762005" sldId="308"/>
            <ac:spMk id="2" creationId="{FAB59AF3-0CC3-BD87-BF93-8FA5A8D353A9}"/>
          </ac:spMkLst>
        </pc:spChg>
        <pc:spChg chg="mod">
          <ac:chgData name="talha malik" userId="4f15000a5f85e893" providerId="LiveId" clId="{8037A516-C8EC-4E81-BAE8-738B25B860CF}" dt="2024-01-07T21:35:36.705" v="1159" actId="207"/>
          <ac:spMkLst>
            <pc:docMk/>
            <pc:sldMk cId="1878762005" sldId="308"/>
            <ac:spMk id="3" creationId="{7DDC8244-936E-6862-2F10-8BB34854B1DC}"/>
          </ac:spMkLst>
        </pc:spChg>
      </pc:sldChg>
      <pc:sldChg chg="modSp add mod">
        <pc:chgData name="talha malik" userId="4f15000a5f85e893" providerId="LiveId" clId="{8037A516-C8EC-4E81-BAE8-738B25B860CF}" dt="2024-01-07T21:35:51.247" v="1162" actId="207"/>
        <pc:sldMkLst>
          <pc:docMk/>
          <pc:sldMk cId="668373721" sldId="309"/>
        </pc:sldMkLst>
        <pc:spChg chg="mod">
          <ac:chgData name="talha malik" userId="4f15000a5f85e893" providerId="LiveId" clId="{8037A516-C8EC-4E81-BAE8-738B25B860CF}" dt="2024-01-07T21:35:51.247" v="1162" actId="207"/>
          <ac:spMkLst>
            <pc:docMk/>
            <pc:sldMk cId="668373721" sldId="309"/>
            <ac:spMk id="3" creationId="{7DDC8244-936E-6862-2F10-8BB34854B1DC}"/>
          </ac:spMkLst>
        </pc:spChg>
      </pc:sldChg>
      <pc:sldChg chg="modSp add del mod">
        <pc:chgData name="talha malik" userId="4f15000a5f85e893" providerId="LiveId" clId="{8037A516-C8EC-4E81-BAE8-738B25B860CF}" dt="2024-01-07T21:31:43.778" v="1111" actId="47"/>
        <pc:sldMkLst>
          <pc:docMk/>
          <pc:sldMk cId="2027585286" sldId="309"/>
        </pc:sldMkLst>
        <pc:spChg chg="mod">
          <ac:chgData name="talha malik" userId="4f15000a5f85e893" providerId="LiveId" clId="{8037A516-C8EC-4E81-BAE8-738B25B860CF}" dt="2024-01-07T21:31:16.630" v="1105" actId="207"/>
          <ac:spMkLst>
            <pc:docMk/>
            <pc:sldMk cId="2027585286" sldId="309"/>
            <ac:spMk id="3" creationId="{7DDC8244-936E-6862-2F10-8BB34854B1DC}"/>
          </ac:spMkLst>
        </pc:spChg>
      </pc:sldChg>
      <pc:sldChg chg="modSp add mod">
        <pc:chgData name="talha malik" userId="4f15000a5f85e893" providerId="LiveId" clId="{8037A516-C8EC-4E81-BAE8-738B25B860CF}" dt="2024-01-07T21:36:02.473" v="1164" actId="207"/>
        <pc:sldMkLst>
          <pc:docMk/>
          <pc:sldMk cId="1570075530" sldId="310"/>
        </pc:sldMkLst>
        <pc:spChg chg="mod">
          <ac:chgData name="talha malik" userId="4f15000a5f85e893" providerId="LiveId" clId="{8037A516-C8EC-4E81-BAE8-738B25B860CF}" dt="2024-01-07T21:36:02.473" v="1164" actId="207"/>
          <ac:spMkLst>
            <pc:docMk/>
            <pc:sldMk cId="1570075530" sldId="310"/>
            <ac:spMk id="3" creationId="{7DDC8244-936E-6862-2F10-8BB34854B1DC}"/>
          </ac:spMkLst>
        </pc:spChg>
      </pc:sldChg>
      <pc:sldChg chg="modSp add del mod">
        <pc:chgData name="talha malik" userId="4f15000a5f85e893" providerId="LiveId" clId="{8037A516-C8EC-4E81-BAE8-738B25B860CF}" dt="2024-01-07T21:31:39.431" v="1110" actId="2696"/>
        <pc:sldMkLst>
          <pc:docMk/>
          <pc:sldMk cId="2203528377" sldId="310"/>
        </pc:sldMkLst>
        <pc:spChg chg="mod">
          <ac:chgData name="talha malik" userId="4f15000a5f85e893" providerId="LiveId" clId="{8037A516-C8EC-4E81-BAE8-738B25B860CF}" dt="2024-01-07T21:31:24.820" v="1107" actId="207"/>
          <ac:spMkLst>
            <pc:docMk/>
            <pc:sldMk cId="2203528377" sldId="310"/>
            <ac:spMk id="3" creationId="{7DDC8244-936E-6862-2F10-8BB34854B1DC}"/>
          </ac:spMkLst>
        </pc:spChg>
      </pc:sldChg>
      <pc:sldChg chg="modSp new mod">
        <pc:chgData name="talha malik" userId="4f15000a5f85e893" providerId="LiveId" clId="{8037A516-C8EC-4E81-BAE8-738B25B860CF}" dt="2024-01-07T21:54:41.905" v="1956" actId="1076"/>
        <pc:sldMkLst>
          <pc:docMk/>
          <pc:sldMk cId="1052700110" sldId="311"/>
        </pc:sldMkLst>
        <pc:spChg chg="mod">
          <ac:chgData name="talha malik" userId="4f15000a5f85e893" providerId="LiveId" clId="{8037A516-C8EC-4E81-BAE8-738B25B860CF}" dt="2024-01-07T21:54:27.840" v="1951" actId="1076"/>
          <ac:spMkLst>
            <pc:docMk/>
            <pc:sldMk cId="1052700110" sldId="311"/>
            <ac:spMk id="2" creationId="{2842359A-EE34-6854-063F-91980699CC6F}"/>
          </ac:spMkLst>
        </pc:spChg>
        <pc:spChg chg="mod">
          <ac:chgData name="talha malik" userId="4f15000a5f85e893" providerId="LiveId" clId="{8037A516-C8EC-4E81-BAE8-738B25B860CF}" dt="2024-01-07T21:54:41.905" v="1956" actId="1076"/>
          <ac:spMkLst>
            <pc:docMk/>
            <pc:sldMk cId="1052700110" sldId="311"/>
            <ac:spMk id="3" creationId="{82D3B209-0D42-DA30-0F39-EF2C4B67429C}"/>
          </ac:spMkLst>
        </pc:spChg>
      </pc:sldChg>
      <pc:sldChg chg="modSp add mod">
        <pc:chgData name="talha malik" userId="4f15000a5f85e893" providerId="LiveId" clId="{8037A516-C8EC-4E81-BAE8-738B25B860CF}" dt="2024-01-07T21:53:30.415" v="1938" actId="207"/>
        <pc:sldMkLst>
          <pc:docMk/>
          <pc:sldMk cId="1660007085" sldId="312"/>
        </pc:sldMkLst>
        <pc:spChg chg="mod">
          <ac:chgData name="talha malik" userId="4f15000a5f85e893" providerId="LiveId" clId="{8037A516-C8EC-4E81-BAE8-738B25B860CF}" dt="2024-01-07T21:53:30.415" v="1938" actId="207"/>
          <ac:spMkLst>
            <pc:docMk/>
            <pc:sldMk cId="1660007085" sldId="312"/>
            <ac:spMk id="2" creationId="{2842359A-EE34-6854-063F-91980699CC6F}"/>
          </ac:spMkLst>
        </pc:spChg>
        <pc:spChg chg="mod">
          <ac:chgData name="talha malik" userId="4f15000a5f85e893" providerId="LiveId" clId="{8037A516-C8EC-4E81-BAE8-738B25B860CF}" dt="2024-01-07T21:51:28.222" v="1932" actId="207"/>
          <ac:spMkLst>
            <pc:docMk/>
            <pc:sldMk cId="1660007085" sldId="312"/>
            <ac:spMk id="3" creationId="{82D3B209-0D42-DA30-0F39-EF2C4B67429C}"/>
          </ac:spMkLst>
        </pc:spChg>
      </pc:sldChg>
      <pc:sldChg chg="modSp add mod ord">
        <pc:chgData name="talha malik" userId="4f15000a5f85e893" providerId="LiveId" clId="{8037A516-C8EC-4E81-BAE8-738B25B860CF}" dt="2024-01-07T22:11:24.098" v="2037" actId="207"/>
        <pc:sldMkLst>
          <pc:docMk/>
          <pc:sldMk cId="2544315318" sldId="313"/>
        </pc:sldMkLst>
        <pc:spChg chg="mod">
          <ac:chgData name="talha malik" userId="4f15000a5f85e893" providerId="LiveId" clId="{8037A516-C8EC-4E81-BAE8-738B25B860CF}" dt="2024-01-07T21:53:39.997" v="1939" actId="207"/>
          <ac:spMkLst>
            <pc:docMk/>
            <pc:sldMk cId="2544315318" sldId="313"/>
            <ac:spMk id="2" creationId="{2842359A-EE34-6854-063F-91980699CC6F}"/>
          </ac:spMkLst>
        </pc:spChg>
        <pc:spChg chg="mod">
          <ac:chgData name="talha malik" userId="4f15000a5f85e893" providerId="LiveId" clId="{8037A516-C8EC-4E81-BAE8-738B25B860CF}" dt="2024-01-07T22:11:24.098" v="2037" actId="207"/>
          <ac:spMkLst>
            <pc:docMk/>
            <pc:sldMk cId="2544315318" sldId="313"/>
            <ac:spMk id="3" creationId="{82D3B209-0D42-DA30-0F39-EF2C4B67429C}"/>
          </ac:spMkLst>
        </pc:spChg>
      </pc:sldChg>
      <pc:sldChg chg="addSp delSp modSp new mod">
        <pc:chgData name="talha malik" userId="4f15000a5f85e893" providerId="LiveId" clId="{8037A516-C8EC-4E81-BAE8-738B25B860CF}" dt="2024-01-07T22:07:33.156" v="2036" actId="1076"/>
        <pc:sldMkLst>
          <pc:docMk/>
          <pc:sldMk cId="3667051224" sldId="314"/>
        </pc:sldMkLst>
        <pc:spChg chg="mod">
          <ac:chgData name="talha malik" userId="4f15000a5f85e893" providerId="LiveId" clId="{8037A516-C8EC-4E81-BAE8-738B25B860CF}" dt="2024-01-07T22:07:33.156" v="2036" actId="1076"/>
          <ac:spMkLst>
            <pc:docMk/>
            <pc:sldMk cId="3667051224" sldId="314"/>
            <ac:spMk id="2" creationId="{9D7C8206-E011-3001-40A2-5749595C4E2D}"/>
          </ac:spMkLst>
        </pc:spChg>
        <pc:spChg chg="add del mod">
          <ac:chgData name="talha malik" userId="4f15000a5f85e893" providerId="LiveId" clId="{8037A516-C8EC-4E81-BAE8-738B25B860CF}" dt="2024-01-07T22:07:10.839" v="2033" actId="767"/>
          <ac:spMkLst>
            <pc:docMk/>
            <pc:sldMk cId="3667051224" sldId="314"/>
            <ac:spMk id="3" creationId="{A4F97EBC-BCD1-F3DE-C5E1-95B8FFB40159}"/>
          </ac:spMkLst>
        </pc:spChg>
      </pc:sldChg>
      <pc:sldChg chg="modSp new mod">
        <pc:chgData name="talha malik" userId="4f15000a5f85e893" providerId="LiveId" clId="{8037A516-C8EC-4E81-BAE8-738B25B860CF}" dt="2024-01-07T22:25:21.115" v="2416" actId="1076"/>
        <pc:sldMkLst>
          <pc:docMk/>
          <pc:sldMk cId="2110199725" sldId="315"/>
        </pc:sldMkLst>
        <pc:spChg chg="mod">
          <ac:chgData name="talha malik" userId="4f15000a5f85e893" providerId="LiveId" clId="{8037A516-C8EC-4E81-BAE8-738B25B860CF}" dt="2024-01-07T22:25:21.115" v="2416" actId="1076"/>
          <ac:spMkLst>
            <pc:docMk/>
            <pc:sldMk cId="2110199725" sldId="315"/>
            <ac:spMk id="2" creationId="{4E7353D5-FC7F-DE87-3338-B997C3407B06}"/>
          </ac:spMkLst>
        </pc:spChg>
        <pc:spChg chg="mod">
          <ac:chgData name="talha malik" userId="4f15000a5f85e893" providerId="LiveId" clId="{8037A516-C8EC-4E81-BAE8-738B25B860CF}" dt="2024-01-07T22:24:50.861" v="2415" actId="20577"/>
          <ac:spMkLst>
            <pc:docMk/>
            <pc:sldMk cId="2110199725" sldId="315"/>
            <ac:spMk id="3" creationId="{E285B5EE-6B43-D820-EA3F-E4F017209C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97344" y="1924413"/>
            <a:ext cx="3689984" cy="153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1506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5079" y="2518248"/>
            <a:ext cx="15820390" cy="780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4130" y="4311775"/>
            <a:ext cx="11381105" cy="23818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4930">
              <a:lnSpc>
                <a:spcPts val="10820"/>
              </a:lnSpc>
              <a:spcBef>
                <a:spcPts val="135"/>
              </a:spcBef>
            </a:pPr>
            <a:r>
              <a:rPr spc="540" dirty="0"/>
              <a:t>Web</a:t>
            </a:r>
            <a:r>
              <a:rPr spc="-459" dirty="0"/>
              <a:t> </a:t>
            </a:r>
            <a:r>
              <a:rPr spc="100" dirty="0"/>
              <a:t>Programming</a:t>
            </a:r>
          </a:p>
          <a:p>
            <a:pPr marL="12700">
              <a:lnSpc>
                <a:spcPts val="7700"/>
              </a:lnSpc>
            </a:pPr>
            <a:r>
              <a:rPr sz="6600" spc="555" dirty="0">
                <a:latin typeface="Arial"/>
                <a:cs typeface="Arial"/>
              </a:rPr>
              <a:t>with</a:t>
            </a:r>
            <a:r>
              <a:rPr sz="6600" spc="150" dirty="0">
                <a:latin typeface="Arial"/>
                <a:cs typeface="Arial"/>
              </a:rPr>
              <a:t> </a:t>
            </a:r>
            <a:r>
              <a:rPr sz="6600" spc="440" dirty="0">
                <a:latin typeface="Arial"/>
                <a:cs typeface="Arial"/>
              </a:rPr>
              <a:t>Python</a:t>
            </a:r>
            <a:r>
              <a:rPr sz="6600" spc="155" dirty="0">
                <a:latin typeface="Arial"/>
                <a:cs typeface="Arial"/>
              </a:rPr>
              <a:t> </a:t>
            </a:r>
            <a:r>
              <a:rPr sz="6600" spc="365" dirty="0">
                <a:latin typeface="Arial"/>
                <a:cs typeface="Arial"/>
              </a:rPr>
              <a:t>and</a:t>
            </a:r>
            <a:r>
              <a:rPr sz="6600" spc="155" dirty="0">
                <a:latin typeface="Arial"/>
                <a:cs typeface="Arial"/>
              </a:rPr>
              <a:t> </a:t>
            </a:r>
            <a:r>
              <a:rPr sz="6600" spc="300" dirty="0">
                <a:latin typeface="Arial"/>
                <a:cs typeface="Arial"/>
              </a:rPr>
              <a:t>JavaScript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066" y="4814378"/>
            <a:ext cx="3420745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29" dirty="0"/>
              <a:t>HTML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8206-E011-3001-40A2-5749595C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9" y="4799092"/>
            <a:ext cx="18841039" cy="1354217"/>
          </a:xfrm>
        </p:spPr>
        <p:txBody>
          <a:bodyPr/>
          <a:lstStyle/>
          <a:p>
            <a:r>
              <a:rPr lang="en-US" sz="8800" dirty="0">
                <a:solidFill>
                  <a:srgbClr val="FF0000"/>
                </a:solidFill>
              </a:rPr>
              <a:t>H</a:t>
            </a:r>
            <a:r>
              <a:rPr lang="en-US" sz="8800" dirty="0"/>
              <a:t>YPER </a:t>
            </a:r>
            <a:r>
              <a:rPr lang="en-US" sz="8800" dirty="0">
                <a:solidFill>
                  <a:srgbClr val="FF0000"/>
                </a:solidFill>
              </a:rPr>
              <a:t>T</a:t>
            </a:r>
            <a:r>
              <a:rPr lang="en-US" sz="8800" dirty="0"/>
              <a:t>EXT </a:t>
            </a:r>
            <a:r>
              <a:rPr lang="en-US" sz="8800" dirty="0">
                <a:solidFill>
                  <a:srgbClr val="FF0000"/>
                </a:solidFill>
              </a:rPr>
              <a:t>M</a:t>
            </a:r>
            <a:r>
              <a:rPr lang="en-US" sz="8800" dirty="0"/>
              <a:t>ARKUP </a:t>
            </a:r>
            <a:r>
              <a:rPr lang="en-US" sz="8800" dirty="0">
                <a:solidFill>
                  <a:srgbClr val="FF0000"/>
                </a:solidFill>
              </a:rPr>
              <a:t>L</a:t>
            </a:r>
            <a:r>
              <a:rPr lang="en-US" sz="8800" dirty="0"/>
              <a:t>ANGUAGE</a:t>
            </a:r>
            <a:endParaRPr lang="en-PK" sz="8800" dirty="0"/>
          </a:p>
        </p:txBody>
      </p:sp>
    </p:spTree>
    <p:extLst>
      <p:ext uri="{BB962C8B-B14F-4D97-AF65-F5344CB8AC3E}">
        <p14:creationId xmlns:p14="http://schemas.microsoft.com/office/powerpoint/2010/main" val="366705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1990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9E65-1745-4B65-728A-9B3BE09D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4585315" cy="4062651"/>
          </a:xfrm>
        </p:spPr>
        <p:txBody>
          <a:bodyPr/>
          <a:lstStyle/>
          <a:p>
            <a:r>
              <a:rPr lang="en-US" sz="8800" dirty="0">
                <a:solidFill>
                  <a:schemeClr val="accent5"/>
                </a:solidFill>
              </a:rPr>
              <a:t>HTML</a:t>
            </a:r>
            <a:r>
              <a:rPr lang="en-US" sz="8800" dirty="0"/>
              <a:t> USES </a:t>
            </a:r>
            <a:r>
              <a:rPr lang="en-US" sz="8800" dirty="0">
                <a:solidFill>
                  <a:srgbClr val="FAE232"/>
                </a:solidFill>
              </a:rPr>
              <a:t>ELEMENTS</a:t>
            </a:r>
            <a:r>
              <a:rPr lang="en-US" sz="8800" dirty="0"/>
              <a:t> TO DESCRIBE THE </a:t>
            </a:r>
            <a:r>
              <a:rPr lang="en-US" sz="8800" dirty="0">
                <a:solidFill>
                  <a:schemeClr val="accent6"/>
                </a:solidFill>
              </a:rPr>
              <a:t>STRUCTURE</a:t>
            </a:r>
            <a:r>
              <a:rPr lang="en-US" sz="8800" dirty="0"/>
              <a:t> OF PAGES</a:t>
            </a:r>
            <a:endParaRPr lang="en-PK" sz="8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74DF81-97B3-5413-9F99-3E9382B68500}"/>
              </a:ext>
            </a:extLst>
          </p:cNvPr>
          <p:cNvSpPr/>
          <p:nvPr/>
        </p:nvSpPr>
        <p:spPr>
          <a:xfrm>
            <a:off x="4096974" y="4740275"/>
            <a:ext cx="14184676" cy="5791200"/>
          </a:xfrm>
          <a:custGeom>
            <a:avLst/>
            <a:gdLst>
              <a:gd name="connsiteX0" fmla="*/ 0 w 14184676"/>
              <a:gd name="connsiteY0" fmla="*/ 965219 h 5791200"/>
              <a:gd name="connsiteX1" fmla="*/ 965219 w 14184676"/>
              <a:gd name="connsiteY1" fmla="*/ 0 h 5791200"/>
              <a:gd name="connsiteX2" fmla="*/ 1278383 w 14184676"/>
              <a:gd name="connsiteY2" fmla="*/ 0 h 5791200"/>
              <a:gd name="connsiteX3" fmla="*/ 1959174 w 14184676"/>
              <a:gd name="connsiteY3" fmla="*/ 0 h 5791200"/>
              <a:gd name="connsiteX4" fmla="*/ 2639965 w 14184676"/>
              <a:gd name="connsiteY4" fmla="*/ 0 h 5791200"/>
              <a:gd name="connsiteX5" fmla="*/ 3075671 w 14184676"/>
              <a:gd name="connsiteY5" fmla="*/ 0 h 5791200"/>
              <a:gd name="connsiteX6" fmla="*/ 3388835 w 14184676"/>
              <a:gd name="connsiteY6" fmla="*/ 0 h 5791200"/>
              <a:gd name="connsiteX7" fmla="*/ 4192168 w 14184676"/>
              <a:gd name="connsiteY7" fmla="*/ 0 h 5791200"/>
              <a:gd name="connsiteX8" fmla="*/ 5118044 w 14184676"/>
              <a:gd name="connsiteY8" fmla="*/ 0 h 5791200"/>
              <a:gd name="connsiteX9" fmla="*/ 6043920 w 14184676"/>
              <a:gd name="connsiteY9" fmla="*/ 0 h 5791200"/>
              <a:gd name="connsiteX10" fmla="*/ 6357084 w 14184676"/>
              <a:gd name="connsiteY10" fmla="*/ 0 h 5791200"/>
              <a:gd name="connsiteX11" fmla="*/ 6915332 w 14184676"/>
              <a:gd name="connsiteY11" fmla="*/ 0 h 5791200"/>
              <a:gd name="connsiteX12" fmla="*/ 7351039 w 14184676"/>
              <a:gd name="connsiteY12" fmla="*/ 0 h 5791200"/>
              <a:gd name="connsiteX13" fmla="*/ 8154372 w 14184676"/>
              <a:gd name="connsiteY13" fmla="*/ 0 h 5791200"/>
              <a:gd name="connsiteX14" fmla="*/ 9080248 w 14184676"/>
              <a:gd name="connsiteY14" fmla="*/ 0 h 5791200"/>
              <a:gd name="connsiteX15" fmla="*/ 9883581 w 14184676"/>
              <a:gd name="connsiteY15" fmla="*/ 0 h 5791200"/>
              <a:gd name="connsiteX16" fmla="*/ 10319287 w 14184676"/>
              <a:gd name="connsiteY16" fmla="*/ 0 h 5791200"/>
              <a:gd name="connsiteX17" fmla="*/ 10877536 w 14184676"/>
              <a:gd name="connsiteY17" fmla="*/ 0 h 5791200"/>
              <a:gd name="connsiteX18" fmla="*/ 11803412 w 14184676"/>
              <a:gd name="connsiteY18" fmla="*/ 0 h 5791200"/>
              <a:gd name="connsiteX19" fmla="*/ 12606745 w 14184676"/>
              <a:gd name="connsiteY19" fmla="*/ 0 h 5791200"/>
              <a:gd name="connsiteX20" fmla="*/ 13219457 w 14184676"/>
              <a:gd name="connsiteY20" fmla="*/ 0 h 5791200"/>
              <a:gd name="connsiteX21" fmla="*/ 14184676 w 14184676"/>
              <a:gd name="connsiteY21" fmla="*/ 965219 h 5791200"/>
              <a:gd name="connsiteX22" fmla="*/ 14184676 w 14184676"/>
              <a:gd name="connsiteY22" fmla="*/ 1492856 h 5791200"/>
              <a:gd name="connsiteX23" fmla="*/ 14184676 w 14184676"/>
              <a:gd name="connsiteY23" fmla="*/ 2136317 h 5791200"/>
              <a:gd name="connsiteX24" fmla="*/ 14184676 w 14184676"/>
              <a:gd name="connsiteY24" fmla="*/ 2741170 h 5791200"/>
              <a:gd name="connsiteX25" fmla="*/ 14184676 w 14184676"/>
              <a:gd name="connsiteY25" fmla="*/ 3384630 h 5791200"/>
              <a:gd name="connsiteX26" fmla="*/ 14184676 w 14184676"/>
              <a:gd name="connsiteY26" fmla="*/ 3989483 h 5791200"/>
              <a:gd name="connsiteX27" fmla="*/ 14184676 w 14184676"/>
              <a:gd name="connsiteY27" fmla="*/ 4825981 h 5791200"/>
              <a:gd name="connsiteX28" fmla="*/ 13219457 w 14184676"/>
              <a:gd name="connsiteY28" fmla="*/ 5791200 h 5791200"/>
              <a:gd name="connsiteX29" fmla="*/ 12661208 w 14184676"/>
              <a:gd name="connsiteY29" fmla="*/ 5791200 h 5791200"/>
              <a:gd name="connsiteX30" fmla="*/ 12102960 w 14184676"/>
              <a:gd name="connsiteY30" fmla="*/ 5791200 h 5791200"/>
              <a:gd name="connsiteX31" fmla="*/ 11177084 w 14184676"/>
              <a:gd name="connsiteY31" fmla="*/ 5791200 h 5791200"/>
              <a:gd name="connsiteX32" fmla="*/ 10863920 w 14184676"/>
              <a:gd name="connsiteY32" fmla="*/ 5791200 h 5791200"/>
              <a:gd name="connsiteX33" fmla="*/ 10428214 w 14184676"/>
              <a:gd name="connsiteY33" fmla="*/ 5791200 h 5791200"/>
              <a:gd name="connsiteX34" fmla="*/ 9624881 w 14184676"/>
              <a:gd name="connsiteY34" fmla="*/ 5791200 h 5791200"/>
              <a:gd name="connsiteX35" fmla="*/ 8821547 w 14184676"/>
              <a:gd name="connsiteY35" fmla="*/ 5791200 h 5791200"/>
              <a:gd name="connsiteX36" fmla="*/ 8263299 w 14184676"/>
              <a:gd name="connsiteY36" fmla="*/ 5791200 h 5791200"/>
              <a:gd name="connsiteX37" fmla="*/ 7827592 w 14184676"/>
              <a:gd name="connsiteY37" fmla="*/ 5791200 h 5791200"/>
              <a:gd name="connsiteX38" fmla="*/ 7146801 w 14184676"/>
              <a:gd name="connsiteY38" fmla="*/ 5791200 h 5791200"/>
              <a:gd name="connsiteX39" fmla="*/ 6466010 w 14184676"/>
              <a:gd name="connsiteY39" fmla="*/ 5791200 h 5791200"/>
              <a:gd name="connsiteX40" fmla="*/ 5540135 w 14184676"/>
              <a:gd name="connsiteY40" fmla="*/ 5791200 h 5791200"/>
              <a:gd name="connsiteX41" fmla="*/ 4736801 w 14184676"/>
              <a:gd name="connsiteY41" fmla="*/ 5791200 h 5791200"/>
              <a:gd name="connsiteX42" fmla="*/ 4178553 w 14184676"/>
              <a:gd name="connsiteY42" fmla="*/ 5791200 h 5791200"/>
              <a:gd name="connsiteX43" fmla="*/ 3865389 w 14184676"/>
              <a:gd name="connsiteY43" fmla="*/ 5791200 h 5791200"/>
              <a:gd name="connsiteX44" fmla="*/ 2939513 w 14184676"/>
              <a:gd name="connsiteY44" fmla="*/ 5791200 h 5791200"/>
              <a:gd name="connsiteX45" fmla="*/ 2136180 w 14184676"/>
              <a:gd name="connsiteY45" fmla="*/ 5791200 h 5791200"/>
              <a:gd name="connsiteX46" fmla="*/ 965219 w 14184676"/>
              <a:gd name="connsiteY46" fmla="*/ 5791200 h 5791200"/>
              <a:gd name="connsiteX47" fmla="*/ 0 w 14184676"/>
              <a:gd name="connsiteY47" fmla="*/ 4825981 h 5791200"/>
              <a:gd name="connsiteX48" fmla="*/ 0 w 14184676"/>
              <a:gd name="connsiteY48" fmla="*/ 4182521 h 5791200"/>
              <a:gd name="connsiteX49" fmla="*/ 0 w 14184676"/>
              <a:gd name="connsiteY49" fmla="*/ 3500453 h 5791200"/>
              <a:gd name="connsiteX50" fmla="*/ 0 w 14184676"/>
              <a:gd name="connsiteY50" fmla="*/ 2972815 h 5791200"/>
              <a:gd name="connsiteX51" fmla="*/ 0 w 14184676"/>
              <a:gd name="connsiteY51" fmla="*/ 2252140 h 5791200"/>
              <a:gd name="connsiteX52" fmla="*/ 0 w 14184676"/>
              <a:gd name="connsiteY52" fmla="*/ 1647287 h 5791200"/>
              <a:gd name="connsiteX53" fmla="*/ 0 w 14184676"/>
              <a:gd name="connsiteY53" fmla="*/ 965219 h 579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184676" h="5791200" fill="none" extrusionOk="0">
                <a:moveTo>
                  <a:pt x="0" y="965219"/>
                </a:moveTo>
                <a:cubicBezTo>
                  <a:pt x="63682" y="368876"/>
                  <a:pt x="544857" y="46237"/>
                  <a:pt x="965219" y="0"/>
                </a:cubicBezTo>
                <a:cubicBezTo>
                  <a:pt x="1057048" y="-11519"/>
                  <a:pt x="1208674" y="-4606"/>
                  <a:pt x="1278383" y="0"/>
                </a:cubicBezTo>
                <a:cubicBezTo>
                  <a:pt x="1348092" y="4606"/>
                  <a:pt x="1784739" y="-7827"/>
                  <a:pt x="1959174" y="0"/>
                </a:cubicBezTo>
                <a:cubicBezTo>
                  <a:pt x="2133609" y="7827"/>
                  <a:pt x="2461871" y="-4600"/>
                  <a:pt x="2639965" y="0"/>
                </a:cubicBezTo>
                <a:cubicBezTo>
                  <a:pt x="2818059" y="4600"/>
                  <a:pt x="2988306" y="-14496"/>
                  <a:pt x="3075671" y="0"/>
                </a:cubicBezTo>
                <a:cubicBezTo>
                  <a:pt x="3163036" y="14496"/>
                  <a:pt x="3294778" y="13536"/>
                  <a:pt x="3388835" y="0"/>
                </a:cubicBezTo>
                <a:cubicBezTo>
                  <a:pt x="3482892" y="-13536"/>
                  <a:pt x="3898113" y="21422"/>
                  <a:pt x="4192168" y="0"/>
                </a:cubicBezTo>
                <a:cubicBezTo>
                  <a:pt x="4486223" y="-21422"/>
                  <a:pt x="4839056" y="12837"/>
                  <a:pt x="5118044" y="0"/>
                </a:cubicBezTo>
                <a:cubicBezTo>
                  <a:pt x="5397032" y="-12837"/>
                  <a:pt x="5852031" y="34747"/>
                  <a:pt x="6043920" y="0"/>
                </a:cubicBezTo>
                <a:cubicBezTo>
                  <a:pt x="6235809" y="-34747"/>
                  <a:pt x="6207085" y="4429"/>
                  <a:pt x="6357084" y="0"/>
                </a:cubicBezTo>
                <a:cubicBezTo>
                  <a:pt x="6507083" y="-4429"/>
                  <a:pt x="6711772" y="18068"/>
                  <a:pt x="6915332" y="0"/>
                </a:cubicBezTo>
                <a:cubicBezTo>
                  <a:pt x="7118892" y="-18068"/>
                  <a:pt x="7140369" y="-6190"/>
                  <a:pt x="7351039" y="0"/>
                </a:cubicBezTo>
                <a:cubicBezTo>
                  <a:pt x="7561709" y="6190"/>
                  <a:pt x="7895443" y="23569"/>
                  <a:pt x="8154372" y="0"/>
                </a:cubicBezTo>
                <a:cubicBezTo>
                  <a:pt x="8413301" y="-23569"/>
                  <a:pt x="8887480" y="-19243"/>
                  <a:pt x="9080248" y="0"/>
                </a:cubicBezTo>
                <a:cubicBezTo>
                  <a:pt x="9273016" y="19243"/>
                  <a:pt x="9563961" y="-32645"/>
                  <a:pt x="9883581" y="0"/>
                </a:cubicBezTo>
                <a:cubicBezTo>
                  <a:pt x="10203201" y="32645"/>
                  <a:pt x="10110940" y="21119"/>
                  <a:pt x="10319287" y="0"/>
                </a:cubicBezTo>
                <a:cubicBezTo>
                  <a:pt x="10527634" y="-21119"/>
                  <a:pt x="10619137" y="4509"/>
                  <a:pt x="10877536" y="0"/>
                </a:cubicBezTo>
                <a:cubicBezTo>
                  <a:pt x="11135935" y="-4509"/>
                  <a:pt x="11397500" y="30394"/>
                  <a:pt x="11803412" y="0"/>
                </a:cubicBezTo>
                <a:cubicBezTo>
                  <a:pt x="12209324" y="-30394"/>
                  <a:pt x="12363136" y="18034"/>
                  <a:pt x="12606745" y="0"/>
                </a:cubicBezTo>
                <a:cubicBezTo>
                  <a:pt x="12850354" y="-18034"/>
                  <a:pt x="13072208" y="18133"/>
                  <a:pt x="13219457" y="0"/>
                </a:cubicBezTo>
                <a:cubicBezTo>
                  <a:pt x="13815990" y="67793"/>
                  <a:pt x="14193303" y="480475"/>
                  <a:pt x="14184676" y="965219"/>
                </a:cubicBezTo>
                <a:cubicBezTo>
                  <a:pt x="14189900" y="1134092"/>
                  <a:pt x="14191673" y="1269963"/>
                  <a:pt x="14184676" y="1492856"/>
                </a:cubicBezTo>
                <a:cubicBezTo>
                  <a:pt x="14177679" y="1715749"/>
                  <a:pt x="14201283" y="1859544"/>
                  <a:pt x="14184676" y="2136317"/>
                </a:cubicBezTo>
                <a:cubicBezTo>
                  <a:pt x="14168069" y="2413090"/>
                  <a:pt x="14193594" y="2543432"/>
                  <a:pt x="14184676" y="2741170"/>
                </a:cubicBezTo>
                <a:cubicBezTo>
                  <a:pt x="14175758" y="2938908"/>
                  <a:pt x="14167856" y="3149272"/>
                  <a:pt x="14184676" y="3384630"/>
                </a:cubicBezTo>
                <a:cubicBezTo>
                  <a:pt x="14201496" y="3619988"/>
                  <a:pt x="14160299" y="3754053"/>
                  <a:pt x="14184676" y="3989483"/>
                </a:cubicBezTo>
                <a:cubicBezTo>
                  <a:pt x="14209053" y="4224913"/>
                  <a:pt x="14184609" y="4497770"/>
                  <a:pt x="14184676" y="4825981"/>
                </a:cubicBezTo>
                <a:cubicBezTo>
                  <a:pt x="14142165" y="5330848"/>
                  <a:pt x="13812479" y="5803266"/>
                  <a:pt x="13219457" y="5791200"/>
                </a:cubicBezTo>
                <a:cubicBezTo>
                  <a:pt x="13102533" y="5770890"/>
                  <a:pt x="12823846" y="5773156"/>
                  <a:pt x="12661208" y="5791200"/>
                </a:cubicBezTo>
                <a:cubicBezTo>
                  <a:pt x="12498570" y="5809244"/>
                  <a:pt x="12289929" y="5811308"/>
                  <a:pt x="12102960" y="5791200"/>
                </a:cubicBezTo>
                <a:cubicBezTo>
                  <a:pt x="11915991" y="5771092"/>
                  <a:pt x="11494646" y="5814227"/>
                  <a:pt x="11177084" y="5791200"/>
                </a:cubicBezTo>
                <a:cubicBezTo>
                  <a:pt x="10859522" y="5768173"/>
                  <a:pt x="10990545" y="5780216"/>
                  <a:pt x="10863920" y="5791200"/>
                </a:cubicBezTo>
                <a:cubicBezTo>
                  <a:pt x="10737295" y="5802184"/>
                  <a:pt x="10624319" y="5798816"/>
                  <a:pt x="10428214" y="5791200"/>
                </a:cubicBezTo>
                <a:cubicBezTo>
                  <a:pt x="10232109" y="5783584"/>
                  <a:pt x="10016604" y="5820480"/>
                  <a:pt x="9624881" y="5791200"/>
                </a:cubicBezTo>
                <a:cubicBezTo>
                  <a:pt x="9233158" y="5761920"/>
                  <a:pt x="9075246" y="5811840"/>
                  <a:pt x="8821547" y="5791200"/>
                </a:cubicBezTo>
                <a:cubicBezTo>
                  <a:pt x="8567848" y="5770560"/>
                  <a:pt x="8520898" y="5788690"/>
                  <a:pt x="8263299" y="5791200"/>
                </a:cubicBezTo>
                <a:cubicBezTo>
                  <a:pt x="8005700" y="5793710"/>
                  <a:pt x="7931409" y="5804968"/>
                  <a:pt x="7827592" y="5791200"/>
                </a:cubicBezTo>
                <a:cubicBezTo>
                  <a:pt x="7723775" y="5777432"/>
                  <a:pt x="7476013" y="5801508"/>
                  <a:pt x="7146801" y="5791200"/>
                </a:cubicBezTo>
                <a:cubicBezTo>
                  <a:pt x="6817589" y="5780892"/>
                  <a:pt x="6671137" y="5819122"/>
                  <a:pt x="6466010" y="5791200"/>
                </a:cubicBezTo>
                <a:cubicBezTo>
                  <a:pt x="6260883" y="5763278"/>
                  <a:pt x="5828770" y="5796796"/>
                  <a:pt x="5540135" y="5791200"/>
                </a:cubicBezTo>
                <a:cubicBezTo>
                  <a:pt x="5251500" y="5785604"/>
                  <a:pt x="4988190" y="5787655"/>
                  <a:pt x="4736801" y="5791200"/>
                </a:cubicBezTo>
                <a:cubicBezTo>
                  <a:pt x="4485412" y="5794745"/>
                  <a:pt x="4290399" y="5780122"/>
                  <a:pt x="4178553" y="5791200"/>
                </a:cubicBezTo>
                <a:cubicBezTo>
                  <a:pt x="4066707" y="5802278"/>
                  <a:pt x="4017090" y="5787241"/>
                  <a:pt x="3865389" y="5791200"/>
                </a:cubicBezTo>
                <a:cubicBezTo>
                  <a:pt x="3713688" y="5795159"/>
                  <a:pt x="3384901" y="5796925"/>
                  <a:pt x="2939513" y="5791200"/>
                </a:cubicBezTo>
                <a:cubicBezTo>
                  <a:pt x="2494125" y="5785475"/>
                  <a:pt x="2490683" y="5770955"/>
                  <a:pt x="2136180" y="5791200"/>
                </a:cubicBezTo>
                <a:cubicBezTo>
                  <a:pt x="1781677" y="5811445"/>
                  <a:pt x="1351735" y="5752274"/>
                  <a:pt x="965219" y="5791200"/>
                </a:cubicBezTo>
                <a:cubicBezTo>
                  <a:pt x="417929" y="5769913"/>
                  <a:pt x="47567" y="5302213"/>
                  <a:pt x="0" y="4825981"/>
                </a:cubicBezTo>
                <a:cubicBezTo>
                  <a:pt x="19303" y="4573185"/>
                  <a:pt x="-16397" y="4441391"/>
                  <a:pt x="0" y="4182521"/>
                </a:cubicBezTo>
                <a:cubicBezTo>
                  <a:pt x="16397" y="3923651"/>
                  <a:pt x="-33357" y="3770826"/>
                  <a:pt x="0" y="3500453"/>
                </a:cubicBezTo>
                <a:cubicBezTo>
                  <a:pt x="33357" y="3230080"/>
                  <a:pt x="25992" y="3124559"/>
                  <a:pt x="0" y="2972815"/>
                </a:cubicBezTo>
                <a:cubicBezTo>
                  <a:pt x="-25992" y="2821071"/>
                  <a:pt x="32636" y="2420138"/>
                  <a:pt x="0" y="2252140"/>
                </a:cubicBezTo>
                <a:cubicBezTo>
                  <a:pt x="-32636" y="2084142"/>
                  <a:pt x="27555" y="1769566"/>
                  <a:pt x="0" y="1647287"/>
                </a:cubicBezTo>
                <a:cubicBezTo>
                  <a:pt x="-27555" y="1525008"/>
                  <a:pt x="12457" y="1158777"/>
                  <a:pt x="0" y="965219"/>
                </a:cubicBezTo>
                <a:close/>
              </a:path>
              <a:path w="14184676" h="5791200" stroke="0" extrusionOk="0">
                <a:moveTo>
                  <a:pt x="0" y="965219"/>
                </a:moveTo>
                <a:cubicBezTo>
                  <a:pt x="-74692" y="374997"/>
                  <a:pt x="390685" y="-97045"/>
                  <a:pt x="965219" y="0"/>
                </a:cubicBezTo>
                <a:cubicBezTo>
                  <a:pt x="1111907" y="10358"/>
                  <a:pt x="1150451" y="-10290"/>
                  <a:pt x="1278383" y="0"/>
                </a:cubicBezTo>
                <a:cubicBezTo>
                  <a:pt x="1406315" y="10290"/>
                  <a:pt x="1603815" y="-18386"/>
                  <a:pt x="1714089" y="0"/>
                </a:cubicBezTo>
                <a:cubicBezTo>
                  <a:pt x="1824363" y="18386"/>
                  <a:pt x="2371158" y="20804"/>
                  <a:pt x="2639965" y="0"/>
                </a:cubicBezTo>
                <a:cubicBezTo>
                  <a:pt x="2908772" y="-20804"/>
                  <a:pt x="2823281" y="604"/>
                  <a:pt x="2953129" y="0"/>
                </a:cubicBezTo>
                <a:cubicBezTo>
                  <a:pt x="3082977" y="-604"/>
                  <a:pt x="3486799" y="-39916"/>
                  <a:pt x="3756462" y="0"/>
                </a:cubicBezTo>
                <a:cubicBezTo>
                  <a:pt x="4026125" y="39916"/>
                  <a:pt x="4384938" y="17227"/>
                  <a:pt x="4682338" y="0"/>
                </a:cubicBezTo>
                <a:cubicBezTo>
                  <a:pt x="4979738" y="-17227"/>
                  <a:pt x="5180031" y="11073"/>
                  <a:pt x="5485671" y="0"/>
                </a:cubicBezTo>
                <a:cubicBezTo>
                  <a:pt x="5791311" y="-11073"/>
                  <a:pt x="5998142" y="-17239"/>
                  <a:pt x="6166462" y="0"/>
                </a:cubicBezTo>
                <a:cubicBezTo>
                  <a:pt x="6334782" y="17239"/>
                  <a:pt x="6481951" y="5793"/>
                  <a:pt x="6602168" y="0"/>
                </a:cubicBezTo>
                <a:cubicBezTo>
                  <a:pt x="6722385" y="-5793"/>
                  <a:pt x="6832999" y="-10730"/>
                  <a:pt x="6915332" y="0"/>
                </a:cubicBezTo>
                <a:cubicBezTo>
                  <a:pt x="6997665" y="10730"/>
                  <a:pt x="7236644" y="-6116"/>
                  <a:pt x="7351039" y="0"/>
                </a:cubicBezTo>
                <a:cubicBezTo>
                  <a:pt x="7465434" y="6116"/>
                  <a:pt x="7543504" y="-2404"/>
                  <a:pt x="7664202" y="0"/>
                </a:cubicBezTo>
                <a:cubicBezTo>
                  <a:pt x="7784900" y="2404"/>
                  <a:pt x="8241480" y="26668"/>
                  <a:pt x="8467536" y="0"/>
                </a:cubicBezTo>
                <a:cubicBezTo>
                  <a:pt x="8693592" y="-26668"/>
                  <a:pt x="8841101" y="32705"/>
                  <a:pt x="9148327" y="0"/>
                </a:cubicBezTo>
                <a:cubicBezTo>
                  <a:pt x="9455553" y="-32705"/>
                  <a:pt x="9519090" y="20639"/>
                  <a:pt x="9706575" y="0"/>
                </a:cubicBezTo>
                <a:cubicBezTo>
                  <a:pt x="9894060" y="-20639"/>
                  <a:pt x="10080553" y="-26627"/>
                  <a:pt x="10387366" y="0"/>
                </a:cubicBezTo>
                <a:cubicBezTo>
                  <a:pt x="10694179" y="26627"/>
                  <a:pt x="10655210" y="9229"/>
                  <a:pt x="10823073" y="0"/>
                </a:cubicBezTo>
                <a:cubicBezTo>
                  <a:pt x="10990936" y="-9229"/>
                  <a:pt x="11353652" y="-17983"/>
                  <a:pt x="11626406" y="0"/>
                </a:cubicBezTo>
                <a:cubicBezTo>
                  <a:pt x="11899160" y="17983"/>
                  <a:pt x="12055674" y="-9242"/>
                  <a:pt x="12184655" y="0"/>
                </a:cubicBezTo>
                <a:cubicBezTo>
                  <a:pt x="12313636" y="9242"/>
                  <a:pt x="12477027" y="-8166"/>
                  <a:pt x="12620361" y="0"/>
                </a:cubicBezTo>
                <a:cubicBezTo>
                  <a:pt x="12763695" y="8166"/>
                  <a:pt x="12961395" y="-4141"/>
                  <a:pt x="13219457" y="0"/>
                </a:cubicBezTo>
                <a:cubicBezTo>
                  <a:pt x="13877727" y="2912"/>
                  <a:pt x="14264170" y="409739"/>
                  <a:pt x="14184676" y="965219"/>
                </a:cubicBezTo>
                <a:cubicBezTo>
                  <a:pt x="14195449" y="1141077"/>
                  <a:pt x="14193689" y="1291732"/>
                  <a:pt x="14184676" y="1492856"/>
                </a:cubicBezTo>
                <a:cubicBezTo>
                  <a:pt x="14175663" y="1693980"/>
                  <a:pt x="14215208" y="1931272"/>
                  <a:pt x="14184676" y="2174924"/>
                </a:cubicBezTo>
                <a:cubicBezTo>
                  <a:pt x="14154144" y="2418576"/>
                  <a:pt x="14200113" y="2564129"/>
                  <a:pt x="14184676" y="2702562"/>
                </a:cubicBezTo>
                <a:cubicBezTo>
                  <a:pt x="14169239" y="2840995"/>
                  <a:pt x="14170722" y="3081952"/>
                  <a:pt x="14184676" y="3230199"/>
                </a:cubicBezTo>
                <a:cubicBezTo>
                  <a:pt x="14198630" y="3378446"/>
                  <a:pt x="14214196" y="3575330"/>
                  <a:pt x="14184676" y="3912267"/>
                </a:cubicBezTo>
                <a:cubicBezTo>
                  <a:pt x="14155156" y="4249204"/>
                  <a:pt x="14220040" y="4605778"/>
                  <a:pt x="14184676" y="4825981"/>
                </a:cubicBezTo>
                <a:cubicBezTo>
                  <a:pt x="14220003" y="5335031"/>
                  <a:pt x="13812134" y="5765802"/>
                  <a:pt x="13219457" y="5791200"/>
                </a:cubicBezTo>
                <a:cubicBezTo>
                  <a:pt x="13056406" y="5811225"/>
                  <a:pt x="12904179" y="5763891"/>
                  <a:pt x="12661208" y="5791200"/>
                </a:cubicBezTo>
                <a:cubicBezTo>
                  <a:pt x="12418237" y="5818509"/>
                  <a:pt x="12245086" y="5776072"/>
                  <a:pt x="12102960" y="5791200"/>
                </a:cubicBezTo>
                <a:cubicBezTo>
                  <a:pt x="11960834" y="5806328"/>
                  <a:pt x="11612655" y="5805993"/>
                  <a:pt x="11299626" y="5791200"/>
                </a:cubicBezTo>
                <a:cubicBezTo>
                  <a:pt x="10986597" y="5776407"/>
                  <a:pt x="11071199" y="5800410"/>
                  <a:pt x="10863920" y="5791200"/>
                </a:cubicBezTo>
                <a:cubicBezTo>
                  <a:pt x="10656641" y="5781990"/>
                  <a:pt x="10233646" y="5786687"/>
                  <a:pt x="10060587" y="5791200"/>
                </a:cubicBezTo>
                <a:cubicBezTo>
                  <a:pt x="9887528" y="5795713"/>
                  <a:pt x="9378236" y="5788483"/>
                  <a:pt x="9134711" y="5791200"/>
                </a:cubicBezTo>
                <a:cubicBezTo>
                  <a:pt x="8891186" y="5793917"/>
                  <a:pt x="8847857" y="5785459"/>
                  <a:pt x="8699005" y="5791200"/>
                </a:cubicBezTo>
                <a:cubicBezTo>
                  <a:pt x="8550153" y="5796941"/>
                  <a:pt x="8261817" y="5763449"/>
                  <a:pt x="7895671" y="5791200"/>
                </a:cubicBezTo>
                <a:cubicBezTo>
                  <a:pt x="7529525" y="5818951"/>
                  <a:pt x="7355830" y="5801774"/>
                  <a:pt x="7092338" y="5791200"/>
                </a:cubicBezTo>
                <a:cubicBezTo>
                  <a:pt x="6828846" y="5780626"/>
                  <a:pt x="6871263" y="5799941"/>
                  <a:pt x="6779174" y="5791200"/>
                </a:cubicBezTo>
                <a:cubicBezTo>
                  <a:pt x="6687085" y="5782459"/>
                  <a:pt x="6267779" y="5759166"/>
                  <a:pt x="6098383" y="5791200"/>
                </a:cubicBezTo>
                <a:cubicBezTo>
                  <a:pt x="5928987" y="5823234"/>
                  <a:pt x="5421492" y="5808969"/>
                  <a:pt x="5172507" y="5791200"/>
                </a:cubicBezTo>
                <a:cubicBezTo>
                  <a:pt x="4923522" y="5773431"/>
                  <a:pt x="4452373" y="5775108"/>
                  <a:pt x="4246632" y="5791200"/>
                </a:cubicBezTo>
                <a:cubicBezTo>
                  <a:pt x="4040891" y="5807292"/>
                  <a:pt x="3888292" y="5762167"/>
                  <a:pt x="3565841" y="5791200"/>
                </a:cubicBezTo>
                <a:cubicBezTo>
                  <a:pt x="3243390" y="5820233"/>
                  <a:pt x="3195537" y="5779575"/>
                  <a:pt x="2885050" y="5791200"/>
                </a:cubicBezTo>
                <a:cubicBezTo>
                  <a:pt x="2574563" y="5802825"/>
                  <a:pt x="2589233" y="5784732"/>
                  <a:pt x="2449343" y="5791200"/>
                </a:cubicBezTo>
                <a:cubicBezTo>
                  <a:pt x="2309453" y="5797668"/>
                  <a:pt x="1962731" y="5801399"/>
                  <a:pt x="1768552" y="5791200"/>
                </a:cubicBezTo>
                <a:cubicBezTo>
                  <a:pt x="1574373" y="5781001"/>
                  <a:pt x="1212599" y="5800699"/>
                  <a:pt x="965219" y="5791200"/>
                </a:cubicBezTo>
                <a:cubicBezTo>
                  <a:pt x="451993" y="5858783"/>
                  <a:pt x="103190" y="5359981"/>
                  <a:pt x="0" y="4825981"/>
                </a:cubicBezTo>
                <a:cubicBezTo>
                  <a:pt x="-68" y="4544349"/>
                  <a:pt x="-18654" y="4419152"/>
                  <a:pt x="0" y="4105305"/>
                </a:cubicBezTo>
                <a:cubicBezTo>
                  <a:pt x="18654" y="3791458"/>
                  <a:pt x="-21367" y="3719007"/>
                  <a:pt x="0" y="3577668"/>
                </a:cubicBezTo>
                <a:cubicBezTo>
                  <a:pt x="21367" y="3436329"/>
                  <a:pt x="18200" y="3095416"/>
                  <a:pt x="0" y="2895600"/>
                </a:cubicBezTo>
                <a:cubicBezTo>
                  <a:pt x="-18200" y="2695784"/>
                  <a:pt x="-23681" y="2556617"/>
                  <a:pt x="0" y="2252140"/>
                </a:cubicBezTo>
                <a:cubicBezTo>
                  <a:pt x="23681" y="1947663"/>
                  <a:pt x="934" y="1684610"/>
                  <a:pt x="0" y="1531464"/>
                </a:cubicBezTo>
                <a:cubicBezTo>
                  <a:pt x="-934" y="1378318"/>
                  <a:pt x="-27081" y="1148824"/>
                  <a:pt x="0" y="965219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227717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987E6-623C-F8A1-DF98-EDB5B06EB165}"/>
              </a:ext>
            </a:extLst>
          </p:cNvPr>
          <p:cNvSpPr txBox="1"/>
          <p:nvPr/>
        </p:nvSpPr>
        <p:spPr>
          <a:xfrm>
            <a:off x="5480050" y="4458315"/>
            <a:ext cx="18288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&lt;html&gt;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CBE96-26A9-0741-4EF7-0DA70B378B8F}"/>
              </a:ext>
            </a:extLst>
          </p:cNvPr>
          <p:cNvSpPr txBox="1"/>
          <p:nvPr/>
        </p:nvSpPr>
        <p:spPr>
          <a:xfrm>
            <a:off x="5480050" y="10158265"/>
            <a:ext cx="18288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&lt;/html&gt;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C8EF3B-EB65-7237-F41A-68E220D50765}"/>
              </a:ext>
            </a:extLst>
          </p:cNvPr>
          <p:cNvSpPr/>
          <p:nvPr/>
        </p:nvSpPr>
        <p:spPr>
          <a:xfrm>
            <a:off x="4946650" y="5426075"/>
            <a:ext cx="12649200" cy="4343400"/>
          </a:xfrm>
          <a:custGeom>
            <a:avLst/>
            <a:gdLst>
              <a:gd name="connsiteX0" fmla="*/ 0 w 12649200"/>
              <a:gd name="connsiteY0" fmla="*/ 723914 h 4343400"/>
              <a:gd name="connsiteX1" fmla="*/ 723914 w 12649200"/>
              <a:gd name="connsiteY1" fmla="*/ 0 h 4343400"/>
              <a:gd name="connsiteX2" fmla="*/ 11925286 w 12649200"/>
              <a:gd name="connsiteY2" fmla="*/ 0 h 4343400"/>
              <a:gd name="connsiteX3" fmla="*/ 12649200 w 12649200"/>
              <a:gd name="connsiteY3" fmla="*/ 723914 h 4343400"/>
              <a:gd name="connsiteX4" fmla="*/ 12649200 w 12649200"/>
              <a:gd name="connsiteY4" fmla="*/ 3619486 h 4343400"/>
              <a:gd name="connsiteX5" fmla="*/ 11925286 w 12649200"/>
              <a:gd name="connsiteY5" fmla="*/ 4343400 h 4343400"/>
              <a:gd name="connsiteX6" fmla="*/ 723914 w 12649200"/>
              <a:gd name="connsiteY6" fmla="*/ 4343400 h 4343400"/>
              <a:gd name="connsiteX7" fmla="*/ 0 w 12649200"/>
              <a:gd name="connsiteY7" fmla="*/ 3619486 h 4343400"/>
              <a:gd name="connsiteX8" fmla="*/ 0 w 12649200"/>
              <a:gd name="connsiteY8" fmla="*/ 723914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9200" h="4343400" extrusionOk="0">
                <a:moveTo>
                  <a:pt x="0" y="723914"/>
                </a:moveTo>
                <a:cubicBezTo>
                  <a:pt x="-50987" y="298010"/>
                  <a:pt x="344075" y="-51834"/>
                  <a:pt x="723914" y="0"/>
                </a:cubicBezTo>
                <a:cubicBezTo>
                  <a:pt x="2911642" y="-36391"/>
                  <a:pt x="8048312" y="-42931"/>
                  <a:pt x="11925286" y="0"/>
                </a:cubicBezTo>
                <a:cubicBezTo>
                  <a:pt x="12347257" y="31687"/>
                  <a:pt x="12658977" y="297767"/>
                  <a:pt x="12649200" y="723914"/>
                </a:cubicBezTo>
                <a:cubicBezTo>
                  <a:pt x="12800979" y="1134802"/>
                  <a:pt x="12747711" y="2859332"/>
                  <a:pt x="12649200" y="3619486"/>
                </a:cubicBezTo>
                <a:cubicBezTo>
                  <a:pt x="12695579" y="4025747"/>
                  <a:pt x="12320314" y="4309338"/>
                  <a:pt x="11925286" y="4343400"/>
                </a:cubicBezTo>
                <a:cubicBezTo>
                  <a:pt x="7982380" y="4180901"/>
                  <a:pt x="4597107" y="4265532"/>
                  <a:pt x="723914" y="4343400"/>
                </a:cubicBezTo>
                <a:cubicBezTo>
                  <a:pt x="360629" y="4378321"/>
                  <a:pt x="35904" y="3999216"/>
                  <a:pt x="0" y="3619486"/>
                </a:cubicBezTo>
                <a:cubicBezTo>
                  <a:pt x="88281" y="3030414"/>
                  <a:pt x="-9883" y="1684273"/>
                  <a:pt x="0" y="723914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215003736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87FF8-5AC7-D41D-8332-78497291A655}"/>
              </a:ext>
            </a:extLst>
          </p:cNvPr>
          <p:cNvSpPr txBox="1"/>
          <p:nvPr/>
        </p:nvSpPr>
        <p:spPr>
          <a:xfrm>
            <a:off x="5822950" y="5117077"/>
            <a:ext cx="1828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&lt;body&gt;</a:t>
            </a:r>
            <a:endParaRPr lang="en-PK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9CF95-BF83-0096-7AF9-EAE460A81724}"/>
              </a:ext>
            </a:extLst>
          </p:cNvPr>
          <p:cNvSpPr txBox="1"/>
          <p:nvPr/>
        </p:nvSpPr>
        <p:spPr>
          <a:xfrm>
            <a:off x="5822950" y="9330581"/>
            <a:ext cx="1828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&lt;/body&gt;</a:t>
            </a:r>
            <a:endParaRPr lang="en-PK" sz="16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A447FD-0DF3-D020-7D2B-0C129CE338EA}"/>
              </a:ext>
            </a:extLst>
          </p:cNvPr>
          <p:cNvSpPr/>
          <p:nvPr/>
        </p:nvSpPr>
        <p:spPr>
          <a:xfrm>
            <a:off x="5847492" y="6204190"/>
            <a:ext cx="11163300" cy="584775"/>
          </a:xfrm>
          <a:custGeom>
            <a:avLst/>
            <a:gdLst>
              <a:gd name="connsiteX0" fmla="*/ 0 w 11163300"/>
              <a:gd name="connsiteY0" fmla="*/ 97464 h 584775"/>
              <a:gd name="connsiteX1" fmla="*/ 97464 w 11163300"/>
              <a:gd name="connsiteY1" fmla="*/ 0 h 584775"/>
              <a:gd name="connsiteX2" fmla="*/ 11065836 w 11163300"/>
              <a:gd name="connsiteY2" fmla="*/ 0 h 584775"/>
              <a:gd name="connsiteX3" fmla="*/ 11163300 w 11163300"/>
              <a:gd name="connsiteY3" fmla="*/ 97464 h 584775"/>
              <a:gd name="connsiteX4" fmla="*/ 11163300 w 11163300"/>
              <a:gd name="connsiteY4" fmla="*/ 487311 h 584775"/>
              <a:gd name="connsiteX5" fmla="*/ 11065836 w 11163300"/>
              <a:gd name="connsiteY5" fmla="*/ 584775 h 584775"/>
              <a:gd name="connsiteX6" fmla="*/ 97464 w 11163300"/>
              <a:gd name="connsiteY6" fmla="*/ 584775 h 584775"/>
              <a:gd name="connsiteX7" fmla="*/ 0 w 11163300"/>
              <a:gd name="connsiteY7" fmla="*/ 487311 h 584775"/>
              <a:gd name="connsiteX8" fmla="*/ 0 w 11163300"/>
              <a:gd name="connsiteY8" fmla="*/ 97464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300" h="584775" fill="none" extrusionOk="0">
                <a:moveTo>
                  <a:pt x="0" y="97464"/>
                </a:moveTo>
                <a:cubicBezTo>
                  <a:pt x="-645" y="44036"/>
                  <a:pt x="44300" y="-2267"/>
                  <a:pt x="97464" y="0"/>
                </a:cubicBezTo>
                <a:cubicBezTo>
                  <a:pt x="5217698" y="-166077"/>
                  <a:pt x="9110111" y="71582"/>
                  <a:pt x="11065836" y="0"/>
                </a:cubicBezTo>
                <a:cubicBezTo>
                  <a:pt x="11127474" y="6264"/>
                  <a:pt x="11161351" y="35681"/>
                  <a:pt x="11163300" y="97464"/>
                </a:cubicBezTo>
                <a:cubicBezTo>
                  <a:pt x="11128458" y="278107"/>
                  <a:pt x="11174509" y="338963"/>
                  <a:pt x="11163300" y="487311"/>
                </a:cubicBezTo>
                <a:cubicBezTo>
                  <a:pt x="11163300" y="546717"/>
                  <a:pt x="11120677" y="579073"/>
                  <a:pt x="11065836" y="584775"/>
                </a:cubicBezTo>
                <a:cubicBezTo>
                  <a:pt x="7395581" y="560184"/>
                  <a:pt x="1363862" y="511545"/>
                  <a:pt x="97464" y="584775"/>
                </a:cubicBezTo>
                <a:cubicBezTo>
                  <a:pt x="54031" y="582639"/>
                  <a:pt x="-4098" y="544467"/>
                  <a:pt x="0" y="487311"/>
                </a:cubicBezTo>
                <a:cubicBezTo>
                  <a:pt x="5196" y="350662"/>
                  <a:pt x="-27894" y="207542"/>
                  <a:pt x="0" y="97464"/>
                </a:cubicBezTo>
                <a:close/>
              </a:path>
              <a:path w="11163300" h="584775" stroke="0" extrusionOk="0">
                <a:moveTo>
                  <a:pt x="0" y="97464"/>
                </a:moveTo>
                <a:cubicBezTo>
                  <a:pt x="2934" y="36470"/>
                  <a:pt x="50737" y="5666"/>
                  <a:pt x="97464" y="0"/>
                </a:cubicBezTo>
                <a:cubicBezTo>
                  <a:pt x="4537758" y="167142"/>
                  <a:pt x="6944732" y="119610"/>
                  <a:pt x="11065836" y="0"/>
                </a:cubicBezTo>
                <a:cubicBezTo>
                  <a:pt x="11115945" y="371"/>
                  <a:pt x="11163178" y="46366"/>
                  <a:pt x="11163300" y="97464"/>
                </a:cubicBezTo>
                <a:cubicBezTo>
                  <a:pt x="11136732" y="161903"/>
                  <a:pt x="11140685" y="369907"/>
                  <a:pt x="11163300" y="487311"/>
                </a:cubicBezTo>
                <a:cubicBezTo>
                  <a:pt x="11165005" y="546854"/>
                  <a:pt x="11120927" y="585978"/>
                  <a:pt x="11065836" y="584775"/>
                </a:cubicBezTo>
                <a:cubicBezTo>
                  <a:pt x="9210223" y="631275"/>
                  <a:pt x="3778462" y="532279"/>
                  <a:pt x="97464" y="584775"/>
                </a:cubicBezTo>
                <a:cubicBezTo>
                  <a:pt x="51761" y="588166"/>
                  <a:pt x="-4372" y="544782"/>
                  <a:pt x="0" y="487311"/>
                </a:cubicBezTo>
                <a:cubicBezTo>
                  <a:pt x="-3332" y="433356"/>
                  <a:pt x="-7421" y="148028"/>
                  <a:pt x="0" y="97464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793413824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&lt;h1&gt;</a:t>
            </a:r>
            <a:r>
              <a:rPr lang="en-US" sz="2400" dirty="0"/>
              <a:t>     This is the Main Heading	</a:t>
            </a:r>
            <a:r>
              <a:rPr lang="en-US" sz="2800" dirty="0"/>
              <a:t>&lt;/h1&gt;</a:t>
            </a:r>
            <a:endParaRPr lang="en-PK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4DA431-A957-45BE-B983-A5A365B88A40}"/>
              </a:ext>
            </a:extLst>
          </p:cNvPr>
          <p:cNvSpPr/>
          <p:nvPr/>
        </p:nvSpPr>
        <p:spPr>
          <a:xfrm>
            <a:off x="5847492" y="7167117"/>
            <a:ext cx="11163300" cy="1488485"/>
          </a:xfrm>
          <a:custGeom>
            <a:avLst/>
            <a:gdLst>
              <a:gd name="connsiteX0" fmla="*/ 0 w 11163300"/>
              <a:gd name="connsiteY0" fmla="*/ 248086 h 1488485"/>
              <a:gd name="connsiteX1" fmla="*/ 248086 w 11163300"/>
              <a:gd name="connsiteY1" fmla="*/ 0 h 1488485"/>
              <a:gd name="connsiteX2" fmla="*/ 10915214 w 11163300"/>
              <a:gd name="connsiteY2" fmla="*/ 0 h 1488485"/>
              <a:gd name="connsiteX3" fmla="*/ 11163300 w 11163300"/>
              <a:gd name="connsiteY3" fmla="*/ 248086 h 1488485"/>
              <a:gd name="connsiteX4" fmla="*/ 11163300 w 11163300"/>
              <a:gd name="connsiteY4" fmla="*/ 1240399 h 1488485"/>
              <a:gd name="connsiteX5" fmla="*/ 10915214 w 11163300"/>
              <a:gd name="connsiteY5" fmla="*/ 1488485 h 1488485"/>
              <a:gd name="connsiteX6" fmla="*/ 248086 w 11163300"/>
              <a:gd name="connsiteY6" fmla="*/ 1488485 h 1488485"/>
              <a:gd name="connsiteX7" fmla="*/ 0 w 11163300"/>
              <a:gd name="connsiteY7" fmla="*/ 1240399 h 1488485"/>
              <a:gd name="connsiteX8" fmla="*/ 0 w 11163300"/>
              <a:gd name="connsiteY8" fmla="*/ 248086 h 1488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63300" h="1488485" fill="none" extrusionOk="0">
                <a:moveTo>
                  <a:pt x="0" y="248086"/>
                </a:moveTo>
                <a:cubicBezTo>
                  <a:pt x="-5459" y="114460"/>
                  <a:pt x="118221" y="-24413"/>
                  <a:pt x="248086" y="0"/>
                </a:cubicBezTo>
                <a:cubicBezTo>
                  <a:pt x="1837579" y="-166077"/>
                  <a:pt x="6276859" y="71582"/>
                  <a:pt x="10915214" y="0"/>
                </a:cubicBezTo>
                <a:cubicBezTo>
                  <a:pt x="11059020" y="5447"/>
                  <a:pt x="11160776" y="100771"/>
                  <a:pt x="11163300" y="248086"/>
                </a:cubicBezTo>
                <a:cubicBezTo>
                  <a:pt x="11166258" y="643413"/>
                  <a:pt x="11099778" y="888175"/>
                  <a:pt x="11163300" y="1240399"/>
                </a:cubicBezTo>
                <a:cubicBezTo>
                  <a:pt x="11163299" y="1391594"/>
                  <a:pt x="11054378" y="1476388"/>
                  <a:pt x="10915214" y="1488485"/>
                </a:cubicBezTo>
                <a:cubicBezTo>
                  <a:pt x="7692198" y="1463894"/>
                  <a:pt x="2565770" y="1415255"/>
                  <a:pt x="248086" y="1488485"/>
                </a:cubicBezTo>
                <a:cubicBezTo>
                  <a:pt x="133020" y="1483976"/>
                  <a:pt x="-12222" y="1387337"/>
                  <a:pt x="0" y="1240399"/>
                </a:cubicBezTo>
                <a:cubicBezTo>
                  <a:pt x="88937" y="1105337"/>
                  <a:pt x="-66995" y="544984"/>
                  <a:pt x="0" y="248086"/>
                </a:cubicBezTo>
                <a:close/>
              </a:path>
              <a:path w="11163300" h="1488485" stroke="0" extrusionOk="0">
                <a:moveTo>
                  <a:pt x="0" y="248086"/>
                </a:moveTo>
                <a:cubicBezTo>
                  <a:pt x="3721" y="101985"/>
                  <a:pt x="128601" y="13989"/>
                  <a:pt x="248086" y="0"/>
                </a:cubicBezTo>
                <a:cubicBezTo>
                  <a:pt x="1621072" y="167142"/>
                  <a:pt x="5875693" y="119610"/>
                  <a:pt x="10915214" y="0"/>
                </a:cubicBezTo>
                <a:cubicBezTo>
                  <a:pt x="11045629" y="659"/>
                  <a:pt x="11162329" y="132713"/>
                  <a:pt x="11163300" y="248086"/>
                </a:cubicBezTo>
                <a:cubicBezTo>
                  <a:pt x="11125146" y="411817"/>
                  <a:pt x="11091306" y="922185"/>
                  <a:pt x="11163300" y="1240399"/>
                </a:cubicBezTo>
                <a:cubicBezTo>
                  <a:pt x="11170941" y="1403017"/>
                  <a:pt x="11057029" y="1493056"/>
                  <a:pt x="10915214" y="1488485"/>
                </a:cubicBezTo>
                <a:cubicBezTo>
                  <a:pt x="6605644" y="1534985"/>
                  <a:pt x="2811413" y="1435989"/>
                  <a:pt x="248086" y="1488485"/>
                </a:cubicBezTo>
                <a:cubicBezTo>
                  <a:pt x="123346" y="1493607"/>
                  <a:pt x="-12722" y="1388015"/>
                  <a:pt x="0" y="1240399"/>
                </a:cubicBezTo>
                <a:cubicBezTo>
                  <a:pt x="-22495" y="969148"/>
                  <a:pt x="-76979" y="514855"/>
                  <a:pt x="0" y="248086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793413824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&lt;p&gt;	</a:t>
            </a:r>
            <a:r>
              <a:rPr lang="en-US" sz="2400" dirty="0"/>
              <a:t>This text might be an introduction to the rest of page. And if the page is a long one it might be split up into several sub-headings.	  </a:t>
            </a:r>
            <a:r>
              <a:rPr lang="en-US" sz="2800" dirty="0"/>
              <a:t>&lt;/p&gt;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8319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9AF3-0CC3-BD87-BF93-8FA5A8D3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854075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ELEMENT</a:t>
            </a:r>
            <a:endParaRPr lang="en-PK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8244-936E-6862-2F10-8BB34854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206875"/>
            <a:ext cx="15820390" cy="2123658"/>
          </a:xfrm>
        </p:spPr>
        <p:txBody>
          <a:bodyPr/>
          <a:lstStyle/>
          <a:p>
            <a:r>
              <a:rPr lang="en-US" sz="13800" dirty="0">
                <a:solidFill>
                  <a:schemeClr val="bg1"/>
                </a:solidFill>
              </a:rPr>
              <a:t>&lt;tag&gt;Content&lt;/tag&gt;</a:t>
            </a:r>
            <a:endParaRPr lang="en-PK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6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9AF3-0CC3-BD87-BF93-8FA5A8D3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854075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ELEMENT</a:t>
            </a:r>
            <a:endParaRPr lang="en-PK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8244-936E-6862-2F10-8BB34854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206875"/>
            <a:ext cx="15820390" cy="2123658"/>
          </a:xfrm>
        </p:spPr>
        <p:txBody>
          <a:bodyPr/>
          <a:lstStyle/>
          <a:p>
            <a:r>
              <a:rPr lang="en-US" sz="13800" dirty="0">
                <a:solidFill>
                  <a:schemeClr val="bg1"/>
                </a:solidFill>
              </a:rPr>
              <a:t>&lt;tag&gt;</a:t>
            </a:r>
            <a:r>
              <a:rPr lang="en-US" sz="13800" dirty="0">
                <a:solidFill>
                  <a:srgbClr val="FAE232"/>
                </a:solidFill>
              </a:rPr>
              <a:t>Content</a:t>
            </a:r>
            <a:r>
              <a:rPr lang="en-US" sz="13800" dirty="0">
                <a:solidFill>
                  <a:schemeClr val="bg1"/>
                </a:solidFill>
              </a:rPr>
              <a:t>&lt;/tag&gt;</a:t>
            </a:r>
            <a:endParaRPr lang="en-PK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7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9AF3-0CC3-BD87-BF93-8FA5A8D3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854075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ELEMENT</a:t>
            </a:r>
            <a:endParaRPr lang="en-PK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8244-936E-6862-2F10-8BB34854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206875"/>
            <a:ext cx="15820390" cy="2123658"/>
          </a:xfrm>
        </p:spPr>
        <p:txBody>
          <a:bodyPr/>
          <a:lstStyle/>
          <a:p>
            <a:r>
              <a:rPr lang="en-US" sz="13800" dirty="0">
                <a:solidFill>
                  <a:schemeClr val="bg1"/>
                </a:solidFill>
              </a:rPr>
              <a:t>&lt;</a:t>
            </a:r>
            <a:r>
              <a:rPr lang="en-US" sz="13800" dirty="0">
                <a:solidFill>
                  <a:srgbClr val="FAE232"/>
                </a:solidFill>
              </a:rPr>
              <a:t>tag</a:t>
            </a:r>
            <a:r>
              <a:rPr lang="en-US" sz="13800" dirty="0">
                <a:solidFill>
                  <a:schemeClr val="bg1"/>
                </a:solidFill>
              </a:rPr>
              <a:t>&gt;Content&lt;/</a:t>
            </a:r>
            <a:r>
              <a:rPr lang="en-US" sz="13800" dirty="0">
                <a:solidFill>
                  <a:srgbClr val="FAE232"/>
                </a:solidFill>
              </a:rPr>
              <a:t>tag</a:t>
            </a:r>
            <a:r>
              <a:rPr lang="en-US" sz="13800" dirty="0">
                <a:solidFill>
                  <a:schemeClr val="bg1"/>
                </a:solidFill>
              </a:rPr>
              <a:t>&gt;</a:t>
            </a:r>
            <a:endParaRPr lang="en-PK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37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376F-4F9B-716B-E70C-C15A4020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5488239" cy="1415772"/>
          </a:xfrm>
        </p:spPr>
        <p:txBody>
          <a:bodyPr/>
          <a:lstStyle/>
          <a:p>
            <a:r>
              <a:rPr lang="en-US" dirty="0"/>
              <a:t>A CLOSER LOOK AT </a:t>
            </a:r>
            <a:r>
              <a:rPr lang="en-US" dirty="0">
                <a:solidFill>
                  <a:srgbClr val="FF0000"/>
                </a:solidFill>
              </a:rPr>
              <a:t>TAGS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2F7F-6DF2-2135-10D3-3F190E56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1087" y="1811436"/>
            <a:ext cx="10363200" cy="15265718"/>
          </a:xfrm>
        </p:spPr>
        <p:txBody>
          <a:bodyPr/>
          <a:lstStyle/>
          <a:p>
            <a:pPr algn="ctr"/>
            <a:r>
              <a:rPr lang="en-US" sz="496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sz="49600" dirty="0">
                <a:solidFill>
                  <a:srgbClr val="FF0000"/>
                </a:solidFill>
              </a:rPr>
              <a:t>p</a:t>
            </a:r>
            <a:r>
              <a:rPr lang="en-US" sz="49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en-PK" sz="49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CC0FD8-0632-B1C1-880D-13916E142CAE}"/>
              </a:ext>
            </a:extLst>
          </p:cNvPr>
          <p:cNvCxnSpPr>
            <a:cxnSpLocks/>
          </p:cNvCxnSpPr>
          <p:nvPr/>
        </p:nvCxnSpPr>
        <p:spPr>
          <a:xfrm>
            <a:off x="10052050" y="2678901"/>
            <a:ext cx="0" cy="1756574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D2D47B-6FDC-374C-CC0C-F49E33601276}"/>
              </a:ext>
            </a:extLst>
          </p:cNvPr>
          <p:cNvSpPr txBox="1"/>
          <p:nvPr/>
        </p:nvSpPr>
        <p:spPr>
          <a:xfrm>
            <a:off x="10016868" y="2228778"/>
            <a:ext cx="270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CHARACTER</a:t>
            </a:r>
            <a:endParaRPr lang="en-PK" sz="28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C2AC2F-8158-E154-0AB6-2ACF314BB357}"/>
              </a:ext>
            </a:extLst>
          </p:cNvPr>
          <p:cNvCxnSpPr>
            <a:cxnSpLocks/>
          </p:cNvCxnSpPr>
          <p:nvPr/>
        </p:nvCxnSpPr>
        <p:spPr>
          <a:xfrm>
            <a:off x="5403850" y="6458168"/>
            <a:ext cx="0" cy="2164586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CC469-9494-2E0F-51B1-5ADF0B1FE3C2}"/>
              </a:ext>
            </a:extLst>
          </p:cNvPr>
          <p:cNvSpPr txBox="1"/>
          <p:nvPr/>
        </p:nvSpPr>
        <p:spPr>
          <a:xfrm>
            <a:off x="4822652" y="8674854"/>
            <a:ext cx="3886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LEFT-ANGLE BRACKET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(LESS-THAN SIGN)</a:t>
            </a:r>
            <a:endParaRPr lang="en-PK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D96108-919D-618F-C14F-FE97445260AC}"/>
              </a:ext>
            </a:extLst>
          </p:cNvPr>
          <p:cNvCxnSpPr>
            <a:cxnSpLocks/>
          </p:cNvCxnSpPr>
          <p:nvPr/>
        </p:nvCxnSpPr>
        <p:spPr>
          <a:xfrm>
            <a:off x="14080178" y="6510268"/>
            <a:ext cx="0" cy="2164586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C525AD-86AC-93B1-130A-1BB96EF2E45F}"/>
              </a:ext>
            </a:extLst>
          </p:cNvPr>
          <p:cNvSpPr txBox="1"/>
          <p:nvPr/>
        </p:nvSpPr>
        <p:spPr>
          <a:xfrm>
            <a:off x="10499292" y="8580454"/>
            <a:ext cx="3886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RIGHT-ANGLE BRACKET</a:t>
            </a: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(GREATER-THAN SIGN)</a:t>
            </a:r>
            <a:endParaRPr lang="en-PK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37C391-23F8-F7A6-84D5-7BCCF90EFE8B}"/>
              </a:ext>
            </a:extLst>
          </p:cNvPr>
          <p:cNvSpPr/>
          <p:nvPr/>
        </p:nvSpPr>
        <p:spPr>
          <a:xfrm>
            <a:off x="4106273" y="9638271"/>
            <a:ext cx="11376740" cy="1054669"/>
          </a:xfrm>
          <a:custGeom>
            <a:avLst/>
            <a:gdLst>
              <a:gd name="connsiteX0" fmla="*/ 1058367 w 12433167"/>
              <a:gd name="connsiteY0" fmla="*/ 247135 h 984005"/>
              <a:gd name="connsiteX1" fmla="*/ 1008940 w 12433167"/>
              <a:gd name="connsiteY1" fmla="*/ 939114 h 984005"/>
              <a:gd name="connsiteX2" fmla="*/ 11660464 w 12433167"/>
              <a:gd name="connsiteY2" fmla="*/ 815546 h 984005"/>
              <a:gd name="connsiteX3" fmla="*/ 11586324 w 12433167"/>
              <a:gd name="connsiteY3" fmla="*/ 0 h 984005"/>
              <a:gd name="connsiteX0" fmla="*/ 292309 w 11667109"/>
              <a:gd name="connsiteY0" fmla="*/ 247135 h 1133945"/>
              <a:gd name="connsiteX1" fmla="*/ 2491812 w 11667109"/>
              <a:gd name="connsiteY1" fmla="*/ 1112109 h 1133945"/>
              <a:gd name="connsiteX2" fmla="*/ 10894406 w 11667109"/>
              <a:gd name="connsiteY2" fmla="*/ 815546 h 1133945"/>
              <a:gd name="connsiteX3" fmla="*/ 10820266 w 11667109"/>
              <a:gd name="connsiteY3" fmla="*/ 0 h 1133945"/>
              <a:gd name="connsiteX0" fmla="*/ 268020 w 10871456"/>
              <a:gd name="connsiteY0" fmla="*/ 247135 h 1188036"/>
              <a:gd name="connsiteX1" fmla="*/ 2467523 w 10871456"/>
              <a:gd name="connsiteY1" fmla="*/ 1112109 h 1188036"/>
              <a:gd name="connsiteX2" fmla="*/ 9510874 w 10871456"/>
              <a:gd name="connsiteY2" fmla="*/ 1037967 h 1188036"/>
              <a:gd name="connsiteX3" fmla="*/ 10795977 w 10871456"/>
              <a:gd name="connsiteY3" fmla="*/ 0 h 118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1456" h="1188036">
                <a:moveTo>
                  <a:pt x="268020" y="247135"/>
                </a:moveTo>
                <a:cubicBezTo>
                  <a:pt x="-640202" y="545757"/>
                  <a:pt x="927047" y="980304"/>
                  <a:pt x="2467523" y="1112109"/>
                </a:cubicBezTo>
                <a:cubicBezTo>
                  <a:pt x="4007999" y="1243914"/>
                  <a:pt x="7747977" y="1194486"/>
                  <a:pt x="9510874" y="1037967"/>
                </a:cubicBezTo>
                <a:cubicBezTo>
                  <a:pt x="11273771" y="881448"/>
                  <a:pt x="10833047" y="115330"/>
                  <a:pt x="10795977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610118-0FB0-10B4-94B3-BEB898868CED}"/>
              </a:ext>
            </a:extLst>
          </p:cNvPr>
          <p:cNvSpPr txBox="1"/>
          <p:nvPr/>
        </p:nvSpPr>
        <p:spPr>
          <a:xfrm>
            <a:off x="8361339" y="10400552"/>
            <a:ext cx="3076807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OPENING TAG</a:t>
            </a:r>
            <a:endParaRPr lang="en-P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2F7F-6DF2-2135-10D3-3F190E56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3268" y="701675"/>
            <a:ext cx="12517563" cy="7632859"/>
          </a:xfrm>
        </p:spPr>
        <p:txBody>
          <a:bodyPr/>
          <a:lstStyle/>
          <a:p>
            <a:pPr algn="ctr"/>
            <a:r>
              <a:rPr lang="en-US" sz="496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sz="49600" dirty="0">
                <a:solidFill>
                  <a:srgbClr val="FF0000"/>
                </a:solidFill>
              </a:rPr>
              <a:t>/p</a:t>
            </a:r>
            <a:r>
              <a:rPr lang="en-US" sz="49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en-PK" sz="49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CC0FD8-0632-B1C1-880D-13916E142CAE}"/>
              </a:ext>
            </a:extLst>
          </p:cNvPr>
          <p:cNvCxnSpPr>
            <a:cxnSpLocks/>
          </p:cNvCxnSpPr>
          <p:nvPr/>
        </p:nvCxnSpPr>
        <p:spPr>
          <a:xfrm flipH="1">
            <a:off x="11223711" y="1619946"/>
            <a:ext cx="359891" cy="1756574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D2D47B-6FDC-374C-CC0C-F49E33601276}"/>
              </a:ext>
            </a:extLst>
          </p:cNvPr>
          <p:cNvSpPr txBox="1"/>
          <p:nvPr/>
        </p:nvSpPr>
        <p:spPr>
          <a:xfrm>
            <a:off x="11583602" y="1096726"/>
            <a:ext cx="270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CHARACTER</a:t>
            </a:r>
            <a:endParaRPr lang="en-PK" sz="28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C2AC2F-8158-E154-0AB6-2ACF314BB357}"/>
              </a:ext>
            </a:extLst>
          </p:cNvPr>
          <p:cNvCxnSpPr>
            <a:cxnSpLocks/>
          </p:cNvCxnSpPr>
          <p:nvPr/>
        </p:nvCxnSpPr>
        <p:spPr>
          <a:xfrm>
            <a:off x="4456327" y="5400507"/>
            <a:ext cx="0" cy="2164586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CC469-9494-2E0F-51B1-5ADF0B1FE3C2}"/>
              </a:ext>
            </a:extLst>
          </p:cNvPr>
          <p:cNvSpPr txBox="1"/>
          <p:nvPr/>
        </p:nvSpPr>
        <p:spPr>
          <a:xfrm>
            <a:off x="4077639" y="7665945"/>
            <a:ext cx="3886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LEFT-ANGLE BRACKET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(LESS-THAN SIGN)</a:t>
            </a:r>
            <a:endParaRPr lang="en-PK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D96108-919D-618F-C14F-FE97445260AC}"/>
              </a:ext>
            </a:extLst>
          </p:cNvPr>
          <p:cNvCxnSpPr>
            <a:cxnSpLocks/>
          </p:cNvCxnSpPr>
          <p:nvPr/>
        </p:nvCxnSpPr>
        <p:spPr>
          <a:xfrm>
            <a:off x="15701019" y="5400507"/>
            <a:ext cx="0" cy="2164586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C525AD-86AC-93B1-130A-1BB96EF2E45F}"/>
              </a:ext>
            </a:extLst>
          </p:cNvPr>
          <p:cNvSpPr txBox="1"/>
          <p:nvPr/>
        </p:nvSpPr>
        <p:spPr>
          <a:xfrm>
            <a:off x="11806482" y="7554833"/>
            <a:ext cx="3886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RIGHT-ANGLE BRACKET</a:t>
            </a: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(GREATER-THAN SIGN)</a:t>
            </a:r>
            <a:endParaRPr lang="en-PK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37C391-23F8-F7A6-84D5-7BCCF90EFE8B}"/>
              </a:ext>
            </a:extLst>
          </p:cNvPr>
          <p:cNvSpPr/>
          <p:nvPr/>
        </p:nvSpPr>
        <p:spPr>
          <a:xfrm>
            <a:off x="4227187" y="9286121"/>
            <a:ext cx="11376740" cy="1054669"/>
          </a:xfrm>
          <a:custGeom>
            <a:avLst/>
            <a:gdLst>
              <a:gd name="connsiteX0" fmla="*/ 1058367 w 12433167"/>
              <a:gd name="connsiteY0" fmla="*/ 247135 h 984005"/>
              <a:gd name="connsiteX1" fmla="*/ 1008940 w 12433167"/>
              <a:gd name="connsiteY1" fmla="*/ 939114 h 984005"/>
              <a:gd name="connsiteX2" fmla="*/ 11660464 w 12433167"/>
              <a:gd name="connsiteY2" fmla="*/ 815546 h 984005"/>
              <a:gd name="connsiteX3" fmla="*/ 11586324 w 12433167"/>
              <a:gd name="connsiteY3" fmla="*/ 0 h 984005"/>
              <a:gd name="connsiteX0" fmla="*/ 292309 w 11667109"/>
              <a:gd name="connsiteY0" fmla="*/ 247135 h 1133945"/>
              <a:gd name="connsiteX1" fmla="*/ 2491812 w 11667109"/>
              <a:gd name="connsiteY1" fmla="*/ 1112109 h 1133945"/>
              <a:gd name="connsiteX2" fmla="*/ 10894406 w 11667109"/>
              <a:gd name="connsiteY2" fmla="*/ 815546 h 1133945"/>
              <a:gd name="connsiteX3" fmla="*/ 10820266 w 11667109"/>
              <a:gd name="connsiteY3" fmla="*/ 0 h 1133945"/>
              <a:gd name="connsiteX0" fmla="*/ 268020 w 10871456"/>
              <a:gd name="connsiteY0" fmla="*/ 247135 h 1188036"/>
              <a:gd name="connsiteX1" fmla="*/ 2467523 w 10871456"/>
              <a:gd name="connsiteY1" fmla="*/ 1112109 h 1188036"/>
              <a:gd name="connsiteX2" fmla="*/ 9510874 w 10871456"/>
              <a:gd name="connsiteY2" fmla="*/ 1037967 h 1188036"/>
              <a:gd name="connsiteX3" fmla="*/ 10795977 w 10871456"/>
              <a:gd name="connsiteY3" fmla="*/ 0 h 118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1456" h="1188036">
                <a:moveTo>
                  <a:pt x="268020" y="247135"/>
                </a:moveTo>
                <a:cubicBezTo>
                  <a:pt x="-640202" y="545757"/>
                  <a:pt x="927047" y="980304"/>
                  <a:pt x="2467523" y="1112109"/>
                </a:cubicBezTo>
                <a:cubicBezTo>
                  <a:pt x="4007999" y="1243914"/>
                  <a:pt x="7747977" y="1194486"/>
                  <a:pt x="9510874" y="1037967"/>
                </a:cubicBezTo>
                <a:cubicBezTo>
                  <a:pt x="11273771" y="881448"/>
                  <a:pt x="10833047" y="115330"/>
                  <a:pt x="10795977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610118-0FB0-10B4-94B3-BEB898868CED}"/>
              </a:ext>
            </a:extLst>
          </p:cNvPr>
          <p:cNvSpPr txBox="1"/>
          <p:nvPr/>
        </p:nvSpPr>
        <p:spPr>
          <a:xfrm>
            <a:off x="8482253" y="10048402"/>
            <a:ext cx="3076807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CLOSING TAG</a:t>
            </a:r>
            <a:endParaRPr lang="en-PK" sz="3200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2B9566-1299-0FC0-32D6-F7F527BF4075}"/>
              </a:ext>
            </a:extLst>
          </p:cNvPr>
          <p:cNvCxnSpPr>
            <a:cxnSpLocks/>
          </p:cNvCxnSpPr>
          <p:nvPr/>
        </p:nvCxnSpPr>
        <p:spPr>
          <a:xfrm>
            <a:off x="8482253" y="5654675"/>
            <a:ext cx="0" cy="2780711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CAA42-C357-53F6-0427-3AC5C6AE28CC}"/>
              </a:ext>
            </a:extLst>
          </p:cNvPr>
          <p:cNvSpPr txBox="1"/>
          <p:nvPr/>
        </p:nvSpPr>
        <p:spPr>
          <a:xfrm>
            <a:off x="8424571" y="8543369"/>
            <a:ext cx="298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FORWARD SLASH</a:t>
            </a:r>
            <a:endParaRPr lang="en-PK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7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35" dirty="0"/>
              <a:t>Common</a:t>
            </a:r>
            <a:r>
              <a:rPr spc="-450" dirty="0"/>
              <a:t> </a:t>
            </a:r>
            <a:r>
              <a:rPr spc="250" dirty="0"/>
              <a:t>HTML</a:t>
            </a:r>
            <a:r>
              <a:rPr spc="-445" dirty="0"/>
              <a:t> </a:t>
            </a:r>
            <a:r>
              <a:rPr spc="85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1811" y="2531724"/>
            <a:ext cx="7802880" cy="7024359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536575" indent="-523875">
              <a:lnSpc>
                <a:spcPct val="100000"/>
              </a:lnSpc>
              <a:spcBef>
                <a:spcPts val="955"/>
              </a:spcBef>
              <a:buSzPct val="124242"/>
              <a:buChar char="•"/>
              <a:tabLst>
                <a:tab pos="536575" algn="l"/>
              </a:tabLst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&lt;h1&gt;,</a:t>
            </a:r>
            <a:r>
              <a:rPr sz="4950" spc="-1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&lt;h2&gt;,</a:t>
            </a:r>
            <a:r>
              <a:rPr sz="4950" spc="-1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...,</a:t>
            </a:r>
            <a:r>
              <a:rPr sz="4950" spc="-1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20" dirty="0">
                <a:solidFill>
                  <a:srgbClr val="FFFFFF"/>
                </a:solidFill>
                <a:latin typeface="Consolas"/>
                <a:cs typeface="Consolas"/>
              </a:rPr>
              <a:t>&lt;h6&gt;</a:t>
            </a:r>
            <a:endParaRPr sz="4950" dirty="0">
              <a:latin typeface="Consolas"/>
              <a:cs typeface="Consolas"/>
            </a:endParaRPr>
          </a:p>
          <a:p>
            <a:pPr marL="536575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lang="en-US" sz="4950" dirty="0">
                <a:solidFill>
                  <a:srgbClr val="FFFFFF"/>
                </a:solidFill>
                <a:latin typeface="Consolas"/>
                <a:cs typeface="Consolas"/>
              </a:rPr>
              <a:t>&lt;p&gt;</a:t>
            </a:r>
          </a:p>
          <a:p>
            <a:pPr marL="536575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sz="4950" dirty="0" err="1">
                <a:solidFill>
                  <a:srgbClr val="FFFFFF"/>
                </a:solidFill>
                <a:latin typeface="Consolas"/>
                <a:cs typeface="Consolas"/>
              </a:rPr>
              <a:t>ol</a:t>
            </a: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&gt;,</a:t>
            </a:r>
            <a:r>
              <a:rPr sz="4950" spc="-1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2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sz="4950" spc="-20" dirty="0" err="1">
                <a:solidFill>
                  <a:srgbClr val="FFFFFF"/>
                </a:solidFill>
                <a:latin typeface="Consolas"/>
                <a:cs typeface="Consolas"/>
              </a:rPr>
              <a:t>ul</a:t>
            </a:r>
            <a:r>
              <a:rPr sz="4950" spc="-20" dirty="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endParaRPr sz="4950" dirty="0">
              <a:latin typeface="Consolas"/>
              <a:cs typeface="Consolas"/>
            </a:endParaRPr>
          </a:p>
          <a:p>
            <a:pPr marL="536575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lang="en-US" sz="4950" spc="-10" dirty="0">
                <a:solidFill>
                  <a:srgbClr val="FFFFFF"/>
                </a:solidFill>
                <a:latin typeface="Consolas"/>
                <a:cs typeface="Consolas"/>
              </a:rPr>
              <a:t>div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lang="en-US" sz="4950" spc="-10" dirty="0">
                <a:solidFill>
                  <a:srgbClr val="FFFFFF"/>
                </a:solidFill>
                <a:latin typeface="Consolas"/>
                <a:cs typeface="Consolas"/>
              </a:rPr>
              <a:t>, &lt;span&gt;</a:t>
            </a:r>
            <a:endParaRPr sz="4950" dirty="0">
              <a:latin typeface="Consolas"/>
              <a:cs typeface="Consolas"/>
            </a:endParaRPr>
          </a:p>
          <a:p>
            <a:pPr marL="536575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25" dirty="0">
                <a:solidFill>
                  <a:srgbClr val="FFFFFF"/>
                </a:solidFill>
                <a:latin typeface="Consolas"/>
                <a:cs typeface="Consolas"/>
              </a:rPr>
              <a:t>&lt;a&gt;</a:t>
            </a:r>
            <a:endParaRPr sz="4950" dirty="0">
              <a:latin typeface="Consolas"/>
              <a:cs typeface="Consolas"/>
            </a:endParaRPr>
          </a:p>
          <a:p>
            <a:pPr marL="536575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&lt;table&gt;</a:t>
            </a:r>
            <a:endParaRPr sz="4950" dirty="0">
              <a:latin typeface="Consolas"/>
              <a:cs typeface="Consolas"/>
            </a:endParaRPr>
          </a:p>
          <a:p>
            <a:pPr marL="536575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&lt;form&gt;</a:t>
            </a:r>
            <a:endParaRPr sz="4950" dirty="0">
              <a:latin typeface="Consolas"/>
              <a:cs typeface="Consolas"/>
            </a:endParaRPr>
          </a:p>
          <a:p>
            <a:pPr marL="536575" indent="-523875">
              <a:lnSpc>
                <a:spcPct val="100000"/>
              </a:lnSpc>
              <a:spcBef>
                <a:spcPts val="865"/>
              </a:spcBef>
              <a:buSzPct val="124242"/>
              <a:buChar char="•"/>
              <a:tabLst>
                <a:tab pos="536575" algn="l"/>
              </a:tabLst>
            </a:pPr>
            <a:r>
              <a:rPr sz="4950" spc="-25" dirty="0">
                <a:solidFill>
                  <a:srgbClr val="FFFFFF"/>
                </a:solidFill>
                <a:latin typeface="Consolas"/>
                <a:cs typeface="Consolas"/>
              </a:rPr>
              <a:t>...</a:t>
            </a:r>
            <a:endParaRPr sz="495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6955" y="4311775"/>
            <a:ext cx="11253470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40" dirty="0"/>
              <a:t>Web</a:t>
            </a:r>
            <a:r>
              <a:rPr spc="-459" dirty="0"/>
              <a:t> </a:t>
            </a:r>
            <a:r>
              <a:rPr spc="100" dirty="0"/>
              <a:t>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1990" cy="9014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dirty="0">
                <a:solidFill>
                  <a:srgbClr val="FAE232"/>
                </a:solidFill>
                <a:latin typeface="Consolas"/>
                <a:cs typeface="Consolas"/>
              </a:rPr>
              <a:t>&lt;!DOCTYPE</a:t>
            </a: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html&gt;</a:t>
            </a:r>
            <a:endParaRPr sz="6600" dirty="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 dirty="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 dirty="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 dirty="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 dirty="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1990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dirty="0">
                <a:solidFill>
                  <a:srgbClr val="FAE232"/>
                </a:solidFill>
                <a:latin typeface="Consolas"/>
                <a:cs typeface="Consolas"/>
              </a:rPr>
              <a:t>&lt;html</a:t>
            </a:r>
            <a:r>
              <a:rPr sz="6600" spc="-5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1990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1990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1990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1990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dirty="0">
                <a:solidFill>
                  <a:srgbClr val="FAE232"/>
                </a:solidFill>
                <a:latin typeface="Consolas"/>
                <a:cs typeface="Consolas"/>
              </a:rPr>
              <a:t>Hello,</a:t>
            </a:r>
            <a:r>
              <a:rPr sz="6600" spc="-15" dirty="0">
                <a:solidFill>
                  <a:srgbClr val="FAE232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AE232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5380" y="1076271"/>
            <a:ext cx="13381990" cy="8905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34"/>
              </a:lnSpc>
              <a:spcBef>
                <a:spcPts val="95"/>
              </a:spcBef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6600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6600">
              <a:latin typeface="Consolas"/>
              <a:cs typeface="Consolas"/>
            </a:endParaRPr>
          </a:p>
          <a:p>
            <a:pPr marL="3696970">
              <a:lnSpc>
                <a:spcPts val="7750"/>
              </a:lnSpc>
            </a:pPr>
            <a:r>
              <a:rPr sz="6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6600" spc="-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6600">
              <a:latin typeface="Consolas"/>
              <a:cs typeface="Consolas"/>
            </a:endParaRPr>
          </a:p>
          <a:p>
            <a:pPr marL="1854835">
              <a:lnSpc>
                <a:spcPts val="7750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6600">
              <a:latin typeface="Consolas"/>
              <a:cs typeface="Consolas"/>
            </a:endParaRPr>
          </a:p>
          <a:p>
            <a:pPr marL="12700">
              <a:lnSpc>
                <a:spcPts val="7834"/>
              </a:lnSpc>
            </a:pPr>
            <a:r>
              <a:rPr sz="660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6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Document</a:t>
            </a:r>
            <a:r>
              <a:rPr spc="-455" dirty="0"/>
              <a:t> </a:t>
            </a:r>
            <a:r>
              <a:rPr spc="200" dirty="0"/>
              <a:t>Object</a:t>
            </a:r>
            <a:r>
              <a:rPr spc="-455" dirty="0"/>
              <a:t> </a:t>
            </a:r>
            <a:r>
              <a:rPr spc="26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4054681" y="8374974"/>
            <a:ext cx="0" cy="1741805"/>
          </a:xfrm>
          <a:custGeom>
            <a:avLst/>
            <a:gdLst/>
            <a:ahLst/>
            <a:cxnLst/>
            <a:rect l="l" t="t" r="r" b="b"/>
            <a:pathLst>
              <a:path h="1741804">
                <a:moveTo>
                  <a:pt x="0" y="0"/>
                </a:moveTo>
                <a:lnTo>
                  <a:pt x="0" y="1741779"/>
                </a:lnTo>
              </a:path>
            </a:pathLst>
          </a:custGeom>
          <a:ln w="8376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012772" y="3822861"/>
            <a:ext cx="3827145" cy="4239895"/>
            <a:chOff x="14012772" y="3822861"/>
            <a:chExt cx="3827145" cy="4239895"/>
          </a:xfrm>
        </p:grpSpPr>
        <p:sp>
          <p:nvSpPr>
            <p:cNvPr id="5" name="object 5"/>
            <p:cNvSpPr/>
            <p:nvPr/>
          </p:nvSpPr>
          <p:spPr>
            <a:xfrm>
              <a:off x="17797668" y="5510062"/>
              <a:ext cx="0" cy="2510790"/>
            </a:xfrm>
            <a:custGeom>
              <a:avLst/>
              <a:gdLst/>
              <a:ahLst/>
              <a:cxnLst/>
              <a:rect l="l" t="t" r="r" b="b"/>
              <a:pathLst>
                <a:path h="2510790">
                  <a:moveTo>
                    <a:pt x="0" y="0"/>
                  </a:moveTo>
                  <a:lnTo>
                    <a:pt x="0" y="2510636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54682" y="5510061"/>
              <a:ext cx="0" cy="1741805"/>
            </a:xfrm>
            <a:custGeom>
              <a:avLst/>
              <a:gdLst/>
              <a:ahLst/>
              <a:cxnLst/>
              <a:rect l="l" t="t" r="r" b="b"/>
              <a:pathLst>
                <a:path h="1741804">
                  <a:moveTo>
                    <a:pt x="0" y="0"/>
                  </a:moveTo>
                  <a:lnTo>
                    <a:pt x="0" y="1741779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72553" y="3822870"/>
              <a:ext cx="3545840" cy="1419225"/>
            </a:xfrm>
            <a:custGeom>
              <a:avLst/>
              <a:gdLst/>
              <a:ahLst/>
              <a:cxnLst/>
              <a:rect l="l" t="t" r="r" b="b"/>
              <a:pathLst>
                <a:path w="3545840" h="1419225">
                  <a:moveTo>
                    <a:pt x="3545802" y="1352397"/>
                  </a:moveTo>
                  <a:lnTo>
                    <a:pt x="1776247" y="0"/>
                  </a:lnTo>
                  <a:lnTo>
                    <a:pt x="1772894" y="4381"/>
                  </a:lnTo>
                  <a:lnTo>
                    <a:pt x="1769554" y="0"/>
                  </a:lnTo>
                  <a:lnTo>
                    <a:pt x="0" y="1352397"/>
                  </a:lnTo>
                  <a:lnTo>
                    <a:pt x="50876" y="1418945"/>
                  </a:lnTo>
                  <a:lnTo>
                    <a:pt x="1772894" y="102870"/>
                  </a:lnTo>
                  <a:lnTo>
                    <a:pt x="3494938" y="1418945"/>
                  </a:lnTo>
                  <a:lnTo>
                    <a:pt x="3545802" y="13523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4859" y="3348454"/>
            <a:ext cx="10042525" cy="6643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855"/>
              </a:lnSpc>
              <a:spcBef>
                <a:spcPts val="95"/>
              </a:spcBef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&lt;!DOCTYPE</a:t>
            </a:r>
            <a:r>
              <a:rPr sz="4950" spc="-25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html&gt;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770"/>
              </a:lnSpc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&lt;html</a:t>
            </a:r>
            <a:r>
              <a:rPr sz="4950" spc="-1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lang="en"&gt;</a:t>
            </a:r>
            <a:endParaRPr sz="495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&lt;head&gt;</a:t>
            </a:r>
            <a:endParaRPr sz="4950">
              <a:latin typeface="Consolas"/>
              <a:cs typeface="Consolas"/>
            </a:endParaRPr>
          </a:p>
          <a:p>
            <a:pPr marL="277558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&lt;title&gt;Hello!&lt;/title&gt;</a:t>
            </a:r>
            <a:endParaRPr sz="495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&lt;/head&gt;</a:t>
            </a:r>
            <a:endParaRPr sz="495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&lt;body&gt;</a:t>
            </a:r>
            <a:endParaRPr sz="4950">
              <a:latin typeface="Consolas"/>
              <a:cs typeface="Consolas"/>
            </a:endParaRPr>
          </a:p>
          <a:p>
            <a:pPr marL="2775585">
              <a:lnSpc>
                <a:spcPts val="5770"/>
              </a:lnSpc>
            </a:pPr>
            <a:r>
              <a:rPr sz="495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4950" spc="-1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4950">
              <a:latin typeface="Consolas"/>
              <a:cs typeface="Consolas"/>
            </a:endParaRPr>
          </a:p>
          <a:p>
            <a:pPr marL="1393825">
              <a:lnSpc>
                <a:spcPts val="5770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&lt;/body&gt;</a:t>
            </a:r>
            <a:endParaRPr sz="4950">
              <a:latin typeface="Consolas"/>
              <a:cs typeface="Consolas"/>
            </a:endParaRPr>
          </a:p>
          <a:p>
            <a:pPr marL="12700">
              <a:lnSpc>
                <a:spcPts val="5855"/>
              </a:lnSpc>
            </a:pPr>
            <a:r>
              <a:rPr sz="4950" spc="-10" dirty="0">
                <a:solidFill>
                  <a:srgbClr val="FFFFFF"/>
                </a:solidFill>
                <a:latin typeface="Consolas"/>
                <a:cs typeface="Consolas"/>
              </a:rPr>
              <a:t>&lt;/html&gt;</a:t>
            </a:r>
            <a:endParaRPr sz="49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9120" y="2833570"/>
            <a:ext cx="3032760" cy="1123315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121285" rIns="0" bIns="0" rtlCol="0">
            <a:spAutoFit/>
          </a:bodyPr>
          <a:lstStyle/>
          <a:p>
            <a:pPr marL="868680">
              <a:lnSpc>
                <a:spcPct val="100000"/>
              </a:lnSpc>
              <a:spcBef>
                <a:spcPts val="955"/>
              </a:spcBef>
            </a:pPr>
            <a:r>
              <a:rPr sz="4600" spc="-20" dirty="0">
                <a:solidFill>
                  <a:srgbClr val="FFFFFF"/>
                </a:solidFill>
                <a:latin typeface="Consolas"/>
                <a:cs typeface="Consolas"/>
              </a:rPr>
              <a:t>html</a:t>
            </a:r>
            <a:endParaRPr sz="46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38330" y="5148821"/>
            <a:ext cx="3032760" cy="1123315"/>
          </a:xfrm>
          <a:custGeom>
            <a:avLst/>
            <a:gdLst/>
            <a:ahLst/>
            <a:cxnLst/>
            <a:rect l="l" t="t" r="r" b="b"/>
            <a:pathLst>
              <a:path w="3032759" h="1123314">
                <a:moveTo>
                  <a:pt x="3032687" y="0"/>
                </a:moveTo>
                <a:lnTo>
                  <a:pt x="0" y="0"/>
                </a:lnTo>
                <a:lnTo>
                  <a:pt x="0" y="1123133"/>
                </a:lnTo>
                <a:lnTo>
                  <a:pt x="3032687" y="1123133"/>
                </a:lnTo>
                <a:lnTo>
                  <a:pt x="3032687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400504" y="5254155"/>
            <a:ext cx="131508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spc="-20" dirty="0">
                <a:solidFill>
                  <a:srgbClr val="FFFFFF"/>
                </a:solidFill>
                <a:latin typeface="Consolas"/>
                <a:cs typeface="Consolas"/>
              </a:rPr>
              <a:t>head</a:t>
            </a:r>
            <a:endParaRPr sz="460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281325" y="5148821"/>
            <a:ext cx="3032760" cy="1123315"/>
          </a:xfrm>
          <a:custGeom>
            <a:avLst/>
            <a:gdLst/>
            <a:ahLst/>
            <a:cxnLst/>
            <a:rect l="l" t="t" r="r" b="b"/>
            <a:pathLst>
              <a:path w="3032759" h="1123314">
                <a:moveTo>
                  <a:pt x="3032687" y="0"/>
                </a:moveTo>
                <a:lnTo>
                  <a:pt x="0" y="0"/>
                </a:lnTo>
                <a:lnTo>
                  <a:pt x="0" y="1123133"/>
                </a:lnTo>
                <a:lnTo>
                  <a:pt x="3032687" y="1123133"/>
                </a:lnTo>
                <a:lnTo>
                  <a:pt x="3032687" y="0"/>
                </a:lnTo>
                <a:close/>
              </a:path>
            </a:pathLst>
          </a:custGeom>
          <a:solidFill>
            <a:srgbClr val="0076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138609" y="5254155"/>
            <a:ext cx="1315085" cy="729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600" spc="-20" dirty="0">
                <a:solidFill>
                  <a:srgbClr val="FFFFFF"/>
                </a:solidFill>
                <a:latin typeface="Consolas"/>
                <a:cs typeface="Consolas"/>
              </a:rPr>
              <a:t>body</a:t>
            </a:r>
            <a:endParaRPr sz="46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38330" y="7251841"/>
            <a:ext cx="3032760" cy="1123315"/>
          </a:xfrm>
          <a:prstGeom prst="rect">
            <a:avLst/>
          </a:prstGeom>
          <a:solidFill>
            <a:srgbClr val="0076BA"/>
          </a:solidFill>
        </p:spPr>
        <p:txBody>
          <a:bodyPr vert="horz" wrap="square" lIns="0" tIns="121920" rIns="0" bIns="0" rtlCol="0">
            <a:spAutoFit/>
          </a:bodyPr>
          <a:lstStyle/>
          <a:p>
            <a:pPr marL="706755">
              <a:lnSpc>
                <a:spcPct val="100000"/>
              </a:lnSpc>
              <a:spcBef>
                <a:spcPts val="960"/>
              </a:spcBef>
            </a:pPr>
            <a:r>
              <a:rPr sz="4600" spc="-10" dirty="0">
                <a:solidFill>
                  <a:srgbClr val="FFFFFF"/>
                </a:solidFill>
                <a:latin typeface="Consolas"/>
                <a:cs typeface="Consolas"/>
              </a:rPr>
              <a:t>title</a:t>
            </a:r>
            <a:endParaRPr sz="4600">
              <a:latin typeface="Consolas"/>
              <a:cs typeface="Consola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35487" y="7289864"/>
            <a:ext cx="3324860" cy="1047115"/>
          </a:xfrm>
          <a:custGeom>
            <a:avLst/>
            <a:gdLst/>
            <a:ahLst/>
            <a:cxnLst/>
            <a:rect l="l" t="t" r="r" b="b"/>
            <a:pathLst>
              <a:path w="3324859" h="1047115">
                <a:moveTo>
                  <a:pt x="2800815" y="0"/>
                </a:moveTo>
                <a:lnTo>
                  <a:pt x="523544" y="0"/>
                </a:lnTo>
                <a:lnTo>
                  <a:pt x="456466" y="173"/>
                </a:lnTo>
                <a:lnTo>
                  <a:pt x="396971" y="1387"/>
                </a:lnTo>
                <a:lnTo>
                  <a:pt x="343444" y="4682"/>
                </a:lnTo>
                <a:lnTo>
                  <a:pt x="294271" y="11099"/>
                </a:lnTo>
                <a:lnTo>
                  <a:pt x="247835" y="21678"/>
                </a:lnTo>
                <a:lnTo>
                  <a:pt x="203095" y="39158"/>
                </a:lnTo>
                <a:lnTo>
                  <a:pt x="161700" y="62380"/>
                </a:lnTo>
                <a:lnTo>
                  <a:pt x="124129" y="90863"/>
                </a:lnTo>
                <a:lnTo>
                  <a:pt x="90863" y="124128"/>
                </a:lnTo>
                <a:lnTo>
                  <a:pt x="62381" y="161698"/>
                </a:lnTo>
                <a:lnTo>
                  <a:pt x="39161" y="203092"/>
                </a:lnTo>
                <a:lnTo>
                  <a:pt x="21685" y="247831"/>
                </a:lnTo>
                <a:lnTo>
                  <a:pt x="11102" y="294269"/>
                </a:lnTo>
                <a:lnTo>
                  <a:pt x="4684" y="343443"/>
                </a:lnTo>
                <a:lnTo>
                  <a:pt x="1387" y="396969"/>
                </a:lnTo>
                <a:lnTo>
                  <a:pt x="173" y="456464"/>
                </a:lnTo>
                <a:lnTo>
                  <a:pt x="0" y="523544"/>
                </a:lnTo>
                <a:lnTo>
                  <a:pt x="173" y="590623"/>
                </a:lnTo>
                <a:lnTo>
                  <a:pt x="1387" y="650118"/>
                </a:lnTo>
                <a:lnTo>
                  <a:pt x="4684" y="703644"/>
                </a:lnTo>
                <a:lnTo>
                  <a:pt x="11102" y="752818"/>
                </a:lnTo>
                <a:lnTo>
                  <a:pt x="21685" y="799256"/>
                </a:lnTo>
                <a:lnTo>
                  <a:pt x="39161" y="843995"/>
                </a:lnTo>
                <a:lnTo>
                  <a:pt x="62381" y="885389"/>
                </a:lnTo>
                <a:lnTo>
                  <a:pt x="90863" y="922959"/>
                </a:lnTo>
                <a:lnTo>
                  <a:pt x="124129" y="956225"/>
                </a:lnTo>
                <a:lnTo>
                  <a:pt x="161700" y="984708"/>
                </a:lnTo>
                <a:lnTo>
                  <a:pt x="203095" y="1007928"/>
                </a:lnTo>
                <a:lnTo>
                  <a:pt x="247835" y="1025408"/>
                </a:lnTo>
                <a:lnTo>
                  <a:pt x="294271" y="1035988"/>
                </a:lnTo>
                <a:lnTo>
                  <a:pt x="343444" y="1042405"/>
                </a:lnTo>
                <a:lnTo>
                  <a:pt x="396971" y="1045701"/>
                </a:lnTo>
                <a:lnTo>
                  <a:pt x="456466" y="1046915"/>
                </a:lnTo>
                <a:lnTo>
                  <a:pt x="523544" y="1047088"/>
                </a:lnTo>
                <a:lnTo>
                  <a:pt x="2800815" y="1047088"/>
                </a:lnTo>
                <a:lnTo>
                  <a:pt x="2867891" y="1046915"/>
                </a:lnTo>
                <a:lnTo>
                  <a:pt x="2927384" y="1045701"/>
                </a:lnTo>
                <a:lnTo>
                  <a:pt x="2980910" y="1042405"/>
                </a:lnTo>
                <a:lnTo>
                  <a:pt x="3030084" y="1035988"/>
                </a:lnTo>
                <a:lnTo>
                  <a:pt x="3076524" y="1025408"/>
                </a:lnTo>
                <a:lnTo>
                  <a:pt x="3121263" y="1007928"/>
                </a:lnTo>
                <a:lnTo>
                  <a:pt x="3162657" y="984708"/>
                </a:lnTo>
                <a:lnTo>
                  <a:pt x="3200226" y="956225"/>
                </a:lnTo>
                <a:lnTo>
                  <a:pt x="3233491" y="922959"/>
                </a:lnTo>
                <a:lnTo>
                  <a:pt x="3261973" y="885389"/>
                </a:lnTo>
                <a:lnTo>
                  <a:pt x="3285194" y="843995"/>
                </a:lnTo>
                <a:lnTo>
                  <a:pt x="3302674" y="799256"/>
                </a:lnTo>
                <a:lnTo>
                  <a:pt x="3313256" y="752818"/>
                </a:lnTo>
                <a:lnTo>
                  <a:pt x="3319675" y="703644"/>
                </a:lnTo>
                <a:lnTo>
                  <a:pt x="3322971" y="650118"/>
                </a:lnTo>
                <a:lnTo>
                  <a:pt x="3324186" y="590623"/>
                </a:lnTo>
                <a:lnTo>
                  <a:pt x="3324359" y="523544"/>
                </a:lnTo>
                <a:lnTo>
                  <a:pt x="3324186" y="456464"/>
                </a:lnTo>
                <a:lnTo>
                  <a:pt x="3322971" y="396969"/>
                </a:lnTo>
                <a:lnTo>
                  <a:pt x="3319675" y="343443"/>
                </a:lnTo>
                <a:lnTo>
                  <a:pt x="3313256" y="294269"/>
                </a:lnTo>
                <a:lnTo>
                  <a:pt x="3302674" y="247831"/>
                </a:lnTo>
                <a:lnTo>
                  <a:pt x="3285194" y="203092"/>
                </a:lnTo>
                <a:lnTo>
                  <a:pt x="3261973" y="161698"/>
                </a:lnTo>
                <a:lnTo>
                  <a:pt x="3233491" y="124128"/>
                </a:lnTo>
                <a:lnTo>
                  <a:pt x="3200226" y="90863"/>
                </a:lnTo>
                <a:lnTo>
                  <a:pt x="3162657" y="62380"/>
                </a:lnTo>
                <a:lnTo>
                  <a:pt x="3121263" y="39158"/>
                </a:lnTo>
                <a:lnTo>
                  <a:pt x="3076524" y="21678"/>
                </a:lnTo>
                <a:lnTo>
                  <a:pt x="3030084" y="11099"/>
                </a:lnTo>
                <a:lnTo>
                  <a:pt x="2980910" y="4682"/>
                </a:lnTo>
                <a:lnTo>
                  <a:pt x="2927384" y="1387"/>
                </a:lnTo>
                <a:lnTo>
                  <a:pt x="2867891" y="173"/>
                </a:lnTo>
                <a:lnTo>
                  <a:pt x="2800815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583652" y="7515866"/>
            <a:ext cx="242062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Consolas"/>
                <a:cs typeface="Consolas"/>
              </a:rPr>
              <a:t>Hello,</a:t>
            </a:r>
            <a:r>
              <a:rPr sz="2600" spc="10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world!</a:t>
            </a:r>
            <a:endParaRPr sz="260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392502" y="9354861"/>
            <a:ext cx="3324860" cy="1047115"/>
          </a:xfrm>
          <a:custGeom>
            <a:avLst/>
            <a:gdLst/>
            <a:ahLst/>
            <a:cxnLst/>
            <a:rect l="l" t="t" r="r" b="b"/>
            <a:pathLst>
              <a:path w="3324859" h="1047115">
                <a:moveTo>
                  <a:pt x="2800804" y="0"/>
                </a:moveTo>
                <a:lnTo>
                  <a:pt x="523544" y="0"/>
                </a:lnTo>
                <a:lnTo>
                  <a:pt x="456462" y="173"/>
                </a:lnTo>
                <a:lnTo>
                  <a:pt x="396966" y="1387"/>
                </a:lnTo>
                <a:lnTo>
                  <a:pt x="343439" y="4682"/>
                </a:lnTo>
                <a:lnTo>
                  <a:pt x="294264" y="11100"/>
                </a:lnTo>
                <a:lnTo>
                  <a:pt x="247824" y="21679"/>
                </a:lnTo>
                <a:lnTo>
                  <a:pt x="203085" y="39159"/>
                </a:lnTo>
                <a:lnTo>
                  <a:pt x="161691" y="62380"/>
                </a:lnTo>
                <a:lnTo>
                  <a:pt x="124122" y="90863"/>
                </a:lnTo>
                <a:lnTo>
                  <a:pt x="90857" y="124129"/>
                </a:lnTo>
                <a:lnTo>
                  <a:pt x="62375" y="161698"/>
                </a:lnTo>
                <a:lnTo>
                  <a:pt x="39154" y="203092"/>
                </a:lnTo>
                <a:lnTo>
                  <a:pt x="21674" y="247832"/>
                </a:lnTo>
                <a:lnTo>
                  <a:pt x="11097" y="294270"/>
                </a:lnTo>
                <a:lnTo>
                  <a:pt x="4681" y="343443"/>
                </a:lnTo>
                <a:lnTo>
                  <a:pt x="1387" y="396969"/>
                </a:lnTo>
                <a:lnTo>
                  <a:pt x="173" y="456464"/>
                </a:lnTo>
                <a:lnTo>
                  <a:pt x="0" y="523544"/>
                </a:lnTo>
                <a:lnTo>
                  <a:pt x="173" y="590623"/>
                </a:lnTo>
                <a:lnTo>
                  <a:pt x="1387" y="650118"/>
                </a:lnTo>
                <a:lnTo>
                  <a:pt x="4681" y="703644"/>
                </a:lnTo>
                <a:lnTo>
                  <a:pt x="11097" y="752818"/>
                </a:lnTo>
                <a:lnTo>
                  <a:pt x="21674" y="799256"/>
                </a:lnTo>
                <a:lnTo>
                  <a:pt x="39154" y="843995"/>
                </a:lnTo>
                <a:lnTo>
                  <a:pt x="62375" y="885389"/>
                </a:lnTo>
                <a:lnTo>
                  <a:pt x="90857" y="922959"/>
                </a:lnTo>
                <a:lnTo>
                  <a:pt x="124122" y="956225"/>
                </a:lnTo>
                <a:lnTo>
                  <a:pt x="161691" y="984708"/>
                </a:lnTo>
                <a:lnTo>
                  <a:pt x="203085" y="1007929"/>
                </a:lnTo>
                <a:lnTo>
                  <a:pt x="247824" y="1025409"/>
                </a:lnTo>
                <a:lnTo>
                  <a:pt x="294264" y="1035988"/>
                </a:lnTo>
                <a:lnTo>
                  <a:pt x="343439" y="1042405"/>
                </a:lnTo>
                <a:lnTo>
                  <a:pt x="396966" y="1045701"/>
                </a:lnTo>
                <a:lnTo>
                  <a:pt x="456462" y="1046915"/>
                </a:lnTo>
                <a:lnTo>
                  <a:pt x="523544" y="1047088"/>
                </a:lnTo>
                <a:lnTo>
                  <a:pt x="2800804" y="1047088"/>
                </a:lnTo>
                <a:lnTo>
                  <a:pt x="2867886" y="1046915"/>
                </a:lnTo>
                <a:lnTo>
                  <a:pt x="2927382" y="1045701"/>
                </a:lnTo>
                <a:lnTo>
                  <a:pt x="2980909" y="1042405"/>
                </a:lnTo>
                <a:lnTo>
                  <a:pt x="3030084" y="1035988"/>
                </a:lnTo>
                <a:lnTo>
                  <a:pt x="3076524" y="1025409"/>
                </a:lnTo>
                <a:lnTo>
                  <a:pt x="3121260" y="1007929"/>
                </a:lnTo>
                <a:lnTo>
                  <a:pt x="3162652" y="984708"/>
                </a:lnTo>
                <a:lnTo>
                  <a:pt x="3200222" y="956225"/>
                </a:lnTo>
                <a:lnTo>
                  <a:pt x="3233488" y="922959"/>
                </a:lnTo>
                <a:lnTo>
                  <a:pt x="3261972" y="885389"/>
                </a:lnTo>
                <a:lnTo>
                  <a:pt x="3285193" y="843995"/>
                </a:lnTo>
                <a:lnTo>
                  <a:pt x="3302674" y="799256"/>
                </a:lnTo>
                <a:lnTo>
                  <a:pt x="3313251" y="752818"/>
                </a:lnTo>
                <a:lnTo>
                  <a:pt x="3319667" y="703644"/>
                </a:lnTo>
                <a:lnTo>
                  <a:pt x="3322961" y="650118"/>
                </a:lnTo>
                <a:lnTo>
                  <a:pt x="3324175" y="590623"/>
                </a:lnTo>
                <a:lnTo>
                  <a:pt x="3324349" y="523544"/>
                </a:lnTo>
                <a:lnTo>
                  <a:pt x="3324175" y="456464"/>
                </a:lnTo>
                <a:lnTo>
                  <a:pt x="3322961" y="396969"/>
                </a:lnTo>
                <a:lnTo>
                  <a:pt x="3319667" y="343443"/>
                </a:lnTo>
                <a:lnTo>
                  <a:pt x="3313251" y="294270"/>
                </a:lnTo>
                <a:lnTo>
                  <a:pt x="3302674" y="247832"/>
                </a:lnTo>
                <a:lnTo>
                  <a:pt x="3285193" y="203092"/>
                </a:lnTo>
                <a:lnTo>
                  <a:pt x="3261972" y="161698"/>
                </a:lnTo>
                <a:lnTo>
                  <a:pt x="3233488" y="124129"/>
                </a:lnTo>
                <a:lnTo>
                  <a:pt x="3200222" y="90863"/>
                </a:lnTo>
                <a:lnTo>
                  <a:pt x="3162652" y="62380"/>
                </a:lnTo>
                <a:lnTo>
                  <a:pt x="3121260" y="39159"/>
                </a:lnTo>
                <a:lnTo>
                  <a:pt x="3076524" y="21679"/>
                </a:lnTo>
                <a:lnTo>
                  <a:pt x="3030084" y="11100"/>
                </a:lnTo>
                <a:lnTo>
                  <a:pt x="2980909" y="4682"/>
                </a:lnTo>
                <a:lnTo>
                  <a:pt x="2927382" y="1387"/>
                </a:lnTo>
                <a:lnTo>
                  <a:pt x="2867886" y="173"/>
                </a:lnTo>
                <a:lnTo>
                  <a:pt x="280080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484271" y="9578630"/>
            <a:ext cx="11309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solidFill>
                  <a:srgbClr val="FFFFFF"/>
                </a:solidFill>
                <a:latin typeface="Consolas"/>
                <a:cs typeface="Consolas"/>
              </a:rPr>
              <a:t>Hello!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376F-4F9B-716B-E70C-C15A4020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811" y="395664"/>
            <a:ext cx="15488239" cy="1415772"/>
          </a:xfrm>
        </p:spPr>
        <p:txBody>
          <a:bodyPr/>
          <a:lstStyle/>
          <a:p>
            <a:r>
              <a:rPr lang="en-US" dirty="0"/>
              <a:t>SELF CLOSING </a:t>
            </a:r>
            <a:r>
              <a:rPr lang="en-US" dirty="0">
                <a:solidFill>
                  <a:srgbClr val="FF0000"/>
                </a:solidFill>
              </a:rPr>
              <a:t>TAGS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2F7F-6DF2-2135-10D3-3F190E56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650" y="1811436"/>
            <a:ext cx="14630399" cy="8110439"/>
          </a:xfrm>
        </p:spPr>
        <p:txBody>
          <a:bodyPr/>
          <a:lstStyle/>
          <a:p>
            <a:pPr algn="ctr"/>
            <a:r>
              <a:rPr lang="en-US" sz="496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sz="49600" dirty="0" err="1">
                <a:solidFill>
                  <a:srgbClr val="FF0000"/>
                </a:solidFill>
              </a:rPr>
              <a:t>br</a:t>
            </a:r>
            <a:r>
              <a:rPr lang="en-US" sz="49600" dirty="0">
                <a:solidFill>
                  <a:srgbClr val="FF0000"/>
                </a:solidFill>
              </a:rPr>
              <a:t>/</a:t>
            </a:r>
            <a:r>
              <a:rPr lang="en-US" sz="49600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en-PK" sz="49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CC0FD8-0632-B1C1-880D-13916E142CAE}"/>
              </a:ext>
            </a:extLst>
          </p:cNvPr>
          <p:cNvCxnSpPr>
            <a:cxnSpLocks/>
          </p:cNvCxnSpPr>
          <p:nvPr/>
        </p:nvCxnSpPr>
        <p:spPr>
          <a:xfrm flipH="1">
            <a:off x="8756650" y="2751998"/>
            <a:ext cx="1012135" cy="1233354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D2D47B-6FDC-374C-CC0C-F49E33601276}"/>
              </a:ext>
            </a:extLst>
          </p:cNvPr>
          <p:cNvSpPr txBox="1"/>
          <p:nvPr/>
        </p:nvSpPr>
        <p:spPr>
          <a:xfrm>
            <a:off x="10016868" y="2228778"/>
            <a:ext cx="270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CHARACTER</a:t>
            </a:r>
            <a:endParaRPr lang="en-PK" sz="28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C2AC2F-8158-E154-0AB6-2ACF314BB357}"/>
              </a:ext>
            </a:extLst>
          </p:cNvPr>
          <p:cNvCxnSpPr>
            <a:cxnSpLocks/>
          </p:cNvCxnSpPr>
          <p:nvPr/>
        </p:nvCxnSpPr>
        <p:spPr>
          <a:xfrm>
            <a:off x="2965450" y="6510268"/>
            <a:ext cx="0" cy="2164586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CC469-9494-2E0F-51B1-5ADF0B1FE3C2}"/>
              </a:ext>
            </a:extLst>
          </p:cNvPr>
          <p:cNvSpPr txBox="1"/>
          <p:nvPr/>
        </p:nvSpPr>
        <p:spPr>
          <a:xfrm>
            <a:off x="2846174" y="8913644"/>
            <a:ext cx="3886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LEFT-ANGLE BRACKET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(LESS-THAN SIGN)</a:t>
            </a:r>
            <a:endParaRPr lang="en-PK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D96108-919D-618F-C14F-FE97445260AC}"/>
              </a:ext>
            </a:extLst>
          </p:cNvPr>
          <p:cNvCxnSpPr>
            <a:cxnSpLocks/>
          </p:cNvCxnSpPr>
          <p:nvPr/>
        </p:nvCxnSpPr>
        <p:spPr>
          <a:xfrm>
            <a:off x="16300450" y="6415868"/>
            <a:ext cx="0" cy="2164586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C525AD-86AC-93B1-130A-1BB96EF2E45F}"/>
              </a:ext>
            </a:extLst>
          </p:cNvPr>
          <p:cNvSpPr txBox="1"/>
          <p:nvPr/>
        </p:nvSpPr>
        <p:spPr>
          <a:xfrm>
            <a:off x="12710637" y="8824268"/>
            <a:ext cx="3886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</a:rPr>
              <a:t>RIGHT-ANGLE BRACKET</a:t>
            </a: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(GREATER-THAN SIGN)</a:t>
            </a:r>
            <a:endParaRPr lang="en-PK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37C391-23F8-F7A6-84D5-7BCCF90EFE8B}"/>
              </a:ext>
            </a:extLst>
          </p:cNvPr>
          <p:cNvSpPr/>
          <p:nvPr/>
        </p:nvSpPr>
        <p:spPr>
          <a:xfrm>
            <a:off x="2279648" y="9638271"/>
            <a:ext cx="14978275" cy="1054669"/>
          </a:xfrm>
          <a:custGeom>
            <a:avLst/>
            <a:gdLst>
              <a:gd name="connsiteX0" fmla="*/ 1058367 w 12433167"/>
              <a:gd name="connsiteY0" fmla="*/ 247135 h 984005"/>
              <a:gd name="connsiteX1" fmla="*/ 1008940 w 12433167"/>
              <a:gd name="connsiteY1" fmla="*/ 939114 h 984005"/>
              <a:gd name="connsiteX2" fmla="*/ 11660464 w 12433167"/>
              <a:gd name="connsiteY2" fmla="*/ 815546 h 984005"/>
              <a:gd name="connsiteX3" fmla="*/ 11586324 w 12433167"/>
              <a:gd name="connsiteY3" fmla="*/ 0 h 984005"/>
              <a:gd name="connsiteX0" fmla="*/ 292309 w 11667109"/>
              <a:gd name="connsiteY0" fmla="*/ 247135 h 1133945"/>
              <a:gd name="connsiteX1" fmla="*/ 2491812 w 11667109"/>
              <a:gd name="connsiteY1" fmla="*/ 1112109 h 1133945"/>
              <a:gd name="connsiteX2" fmla="*/ 10894406 w 11667109"/>
              <a:gd name="connsiteY2" fmla="*/ 815546 h 1133945"/>
              <a:gd name="connsiteX3" fmla="*/ 10820266 w 11667109"/>
              <a:gd name="connsiteY3" fmla="*/ 0 h 1133945"/>
              <a:gd name="connsiteX0" fmla="*/ 268020 w 10871456"/>
              <a:gd name="connsiteY0" fmla="*/ 247135 h 1188036"/>
              <a:gd name="connsiteX1" fmla="*/ 2467523 w 10871456"/>
              <a:gd name="connsiteY1" fmla="*/ 1112109 h 1188036"/>
              <a:gd name="connsiteX2" fmla="*/ 9510874 w 10871456"/>
              <a:gd name="connsiteY2" fmla="*/ 1037967 h 1188036"/>
              <a:gd name="connsiteX3" fmla="*/ 10795977 w 10871456"/>
              <a:gd name="connsiteY3" fmla="*/ 0 h 118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1456" h="1188036">
                <a:moveTo>
                  <a:pt x="268020" y="247135"/>
                </a:moveTo>
                <a:cubicBezTo>
                  <a:pt x="-640202" y="545757"/>
                  <a:pt x="927047" y="980304"/>
                  <a:pt x="2467523" y="1112109"/>
                </a:cubicBezTo>
                <a:cubicBezTo>
                  <a:pt x="4007999" y="1243914"/>
                  <a:pt x="7747977" y="1194486"/>
                  <a:pt x="9510874" y="1037967"/>
                </a:cubicBezTo>
                <a:cubicBezTo>
                  <a:pt x="11273771" y="881448"/>
                  <a:pt x="10833047" y="115330"/>
                  <a:pt x="10795977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610118-0FB0-10B4-94B3-BEB898868CED}"/>
              </a:ext>
            </a:extLst>
          </p:cNvPr>
          <p:cNvSpPr txBox="1"/>
          <p:nvPr/>
        </p:nvSpPr>
        <p:spPr>
          <a:xfrm>
            <a:off x="7454001" y="10371998"/>
            <a:ext cx="428169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SELF CLOSING TAG</a:t>
            </a:r>
            <a:endParaRPr lang="en-PK" sz="32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D12EC5-68EA-97D7-09C5-5D97CAB40868}"/>
              </a:ext>
            </a:extLst>
          </p:cNvPr>
          <p:cNvCxnSpPr>
            <a:cxnSpLocks/>
          </p:cNvCxnSpPr>
          <p:nvPr/>
        </p:nvCxnSpPr>
        <p:spPr>
          <a:xfrm flipH="1">
            <a:off x="13802412" y="3544175"/>
            <a:ext cx="1583638" cy="7637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CCC278-C4B4-CEF9-6BA4-A90F7012B5AB}"/>
              </a:ext>
            </a:extLst>
          </p:cNvPr>
          <p:cNvSpPr txBox="1"/>
          <p:nvPr/>
        </p:nvSpPr>
        <p:spPr>
          <a:xfrm>
            <a:off x="15594699" y="3214362"/>
            <a:ext cx="2004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FORWARD SLASH</a:t>
            </a:r>
            <a:endParaRPr lang="en-PK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14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9230" y="1539875"/>
            <a:ext cx="17545639" cy="1433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35" dirty="0"/>
              <a:t>Common</a:t>
            </a:r>
            <a:r>
              <a:rPr spc="-450" dirty="0"/>
              <a:t> </a:t>
            </a:r>
            <a:r>
              <a:rPr lang="en-US" spc="-45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SELF CLOSING</a:t>
            </a:r>
            <a:r>
              <a:rPr lang="en-US" spc="-450" dirty="0"/>
              <a:t> </a:t>
            </a:r>
            <a:r>
              <a:rPr spc="85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9850" y="4587875"/>
            <a:ext cx="2362200" cy="3515706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buSzPct val="124242"/>
              <a:tabLst>
                <a:tab pos="536575" algn="l"/>
              </a:tabLst>
            </a:pPr>
            <a:r>
              <a:rPr lang="en-US" sz="4950" spc="-1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lang="en-US" sz="4950" spc="-10" dirty="0" err="1">
                <a:solidFill>
                  <a:srgbClr val="FFFFFF"/>
                </a:solidFill>
                <a:latin typeface="Consolas"/>
                <a:cs typeface="Consolas"/>
              </a:rPr>
              <a:t>br</a:t>
            </a:r>
            <a:r>
              <a:rPr lang="en-US" sz="4950" spc="-10" dirty="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</a:p>
          <a:p>
            <a:pPr marL="12700">
              <a:lnSpc>
                <a:spcPct val="100000"/>
              </a:lnSpc>
              <a:spcBef>
                <a:spcPts val="865"/>
              </a:spcBef>
              <a:buSzPct val="124242"/>
              <a:tabLst>
                <a:tab pos="536575" algn="l"/>
              </a:tabLst>
            </a:pPr>
            <a:r>
              <a:rPr lang="en-US" sz="4950" spc="-1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lang="en-US" sz="4950" spc="-10" dirty="0" err="1">
                <a:solidFill>
                  <a:srgbClr val="FFFFFF"/>
                </a:solidFill>
                <a:latin typeface="Consolas"/>
                <a:cs typeface="Consolas"/>
              </a:rPr>
              <a:t>hr</a:t>
            </a:r>
            <a:r>
              <a:rPr lang="en-US" sz="4950" spc="-10" dirty="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</a:p>
          <a:p>
            <a:pPr marL="12700">
              <a:spcBef>
                <a:spcPts val="865"/>
              </a:spcBef>
              <a:buSzPct val="124242"/>
              <a:tabLst>
                <a:tab pos="536575" algn="l"/>
              </a:tabLst>
            </a:pPr>
            <a:r>
              <a:rPr lang="en-US" sz="4950" spc="-1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lang="en-US" sz="4950" spc="-10" dirty="0" err="1">
                <a:solidFill>
                  <a:srgbClr val="FFFFFF"/>
                </a:solidFill>
                <a:latin typeface="Consolas"/>
                <a:cs typeface="Consolas"/>
              </a:rPr>
              <a:t>img</a:t>
            </a:r>
            <a:r>
              <a:rPr lang="en-US" sz="4950" spc="-10" dirty="0">
                <a:solidFill>
                  <a:srgbClr val="FFFFFF"/>
                </a:solidFill>
                <a:latin typeface="Consolas"/>
                <a:cs typeface="Consolas"/>
              </a:rPr>
              <a:t>/&gt;</a:t>
            </a:r>
            <a:endParaRPr sz="49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buSzPct val="124242"/>
              <a:tabLst>
                <a:tab pos="536575" algn="l"/>
              </a:tabLst>
            </a:pPr>
            <a:r>
              <a:rPr sz="4950" spc="-25" dirty="0">
                <a:solidFill>
                  <a:srgbClr val="FFFFFF"/>
                </a:solidFill>
                <a:latin typeface="Consolas"/>
                <a:cs typeface="Consolas"/>
              </a:rPr>
              <a:t>...</a:t>
            </a:r>
            <a:endParaRPr sz="495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0234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4525" y="4898145"/>
            <a:ext cx="7763509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225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r>
              <a:rPr sz="8250" spc="-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50" spc="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825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250" spc="-75" dirty="0">
                <a:solidFill>
                  <a:srgbClr val="FFFFFF"/>
                </a:solidFill>
                <a:latin typeface="Verdana"/>
                <a:cs typeface="Verdana"/>
              </a:rPr>
              <a:t>CSS</a:t>
            </a:r>
            <a:endParaRPr sz="82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9966" y="2261579"/>
            <a:ext cx="6854032" cy="68540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spc="450" dirty="0">
                <a:latin typeface="Arial"/>
                <a:cs typeface="Arial"/>
              </a:rPr>
              <a:t>HTML</a:t>
            </a:r>
            <a:endParaRPr sz="9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359A-EE34-6854-063F-91980699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740" y="4664075"/>
            <a:ext cx="6858000" cy="141577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HEADINGS</a:t>
            </a:r>
            <a:endParaRPr lang="en-P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B209-0D42-DA30-0F39-EF2C4B67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3850" y="2884686"/>
            <a:ext cx="1661795" cy="5539978"/>
          </a:xfrm>
        </p:spPr>
        <p:txBody>
          <a:bodyPr/>
          <a:lstStyle/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&lt;h1&gt;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&lt;h2&gt;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&lt;h3&gt;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&lt;h4&gt;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&lt;h5&gt;</a:t>
            </a:r>
          </a:p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&lt;h6&gt;</a:t>
            </a:r>
            <a:endParaRPr lang="en-PK" sz="6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00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359A-EE34-6854-063F-91980699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50" y="1082675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PARAGRAPHS</a:t>
            </a:r>
            <a:endParaRPr lang="en-P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B209-0D42-DA30-0F39-EF2C4B67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359275"/>
            <a:ext cx="15820390" cy="3385542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&lt;p&gt;	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Creates paragraphs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4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hr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Inserts a horizontal line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4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br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/&gt;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Inserts a line break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&lt;pre&gt;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Preserves white spaces and line breaks, often used 				  for displaying code.</a:t>
            </a:r>
          </a:p>
        </p:txBody>
      </p:sp>
    </p:spTree>
    <p:extLst>
      <p:ext uri="{BB962C8B-B14F-4D97-AF65-F5344CB8AC3E}">
        <p14:creationId xmlns:p14="http://schemas.microsoft.com/office/powerpoint/2010/main" val="1660007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359A-EE34-6854-063F-91980699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50" y="1082675"/>
            <a:ext cx="14585315" cy="141577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 FORMATTING</a:t>
            </a:r>
            <a:endParaRPr lang="en-PK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B209-0D42-DA30-0F39-EF2C4B67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855" y="4359275"/>
            <a:ext cx="15820390" cy="4739759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&lt;b&gt;, &lt;strong&gt;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Emphasize the importance of content.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4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&gt;, &lt;</a:t>
            </a:r>
            <a:r>
              <a:rPr lang="en-US" sz="44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em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&gt;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Indicate text in a italic style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&lt;u&gt;, &lt;ins&gt;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Highlight additions or changes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&lt;sub&gt;, &lt;sup&gt;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Position text below or above the normal text line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&lt;small&gt;, </a:t>
            </a:r>
            <a:r>
              <a:rPr lang="en-US" sz="4400" dirty="0">
                <a:solidFill>
                  <a:srgbClr val="FF0000"/>
                </a:solidFill>
              </a:rPr>
              <a:t>&lt;big&gt;</a:t>
            </a:r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Adjust the size of text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&lt;mark&gt;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Highlights text for reference</a:t>
            </a:r>
          </a:p>
          <a:p>
            <a:r>
              <a:rPr lang="en-US" sz="4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&lt;del&gt;			- </a:t>
            </a: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Represents deleted or removed text</a:t>
            </a:r>
            <a:endParaRPr lang="en-PK" sz="4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15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53D5-FC7F-DE87-3338-B997C340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50" y="1311275"/>
            <a:ext cx="14585315" cy="1415772"/>
          </a:xfrm>
        </p:spPr>
        <p:txBody>
          <a:bodyPr/>
          <a:lstStyle/>
          <a:p>
            <a:r>
              <a:rPr lang="en-US" dirty="0"/>
              <a:t>TASK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5B5EE-6B43-D820-EA3F-E4F017209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8650" y="4054475"/>
            <a:ext cx="15820390" cy="43088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Add CV/Resume title in your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Write your full name as main heading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Enter your designation using p tag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Add horizontal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Add Summary section sub-heading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Add your summary (Write a brief introduction about yourself or what your represent)</a:t>
            </a:r>
          </a:p>
        </p:txBody>
      </p:sp>
    </p:spTree>
    <p:extLst>
      <p:ext uri="{BB962C8B-B14F-4D97-AF65-F5344CB8AC3E}">
        <p14:creationId xmlns:p14="http://schemas.microsoft.com/office/powerpoint/2010/main" val="211019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3436" y="4898145"/>
            <a:ext cx="157543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5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endParaRPr sz="825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4" y="3318451"/>
            <a:ext cx="5087439" cy="46715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993" y="4898145"/>
            <a:ext cx="376491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130" dirty="0"/>
              <a:t>Python</a:t>
            </a:r>
            <a:endParaRPr sz="8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5353" y="3001586"/>
            <a:ext cx="5305384" cy="5305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522" y="4898145"/>
            <a:ext cx="379730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-10" dirty="0"/>
              <a:t>Django</a:t>
            </a:r>
            <a:endParaRPr sz="8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4639" y="4159336"/>
            <a:ext cx="5926812" cy="26966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170" y="4395542"/>
            <a:ext cx="7851775" cy="2287270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 marR="5080" indent="492125">
              <a:lnSpc>
                <a:spcPct val="79900"/>
              </a:lnSpc>
              <a:spcBef>
                <a:spcPts val="2085"/>
              </a:spcBef>
            </a:pPr>
            <a:r>
              <a:rPr sz="8250" dirty="0"/>
              <a:t>SQL,</a:t>
            </a:r>
            <a:r>
              <a:rPr sz="8250" spc="-630" dirty="0"/>
              <a:t> </a:t>
            </a:r>
            <a:r>
              <a:rPr sz="8250" spc="-10" dirty="0"/>
              <a:t>Models, </a:t>
            </a:r>
            <a:r>
              <a:rPr sz="8250" spc="50" dirty="0"/>
              <a:t>and</a:t>
            </a:r>
            <a:r>
              <a:rPr sz="8250" spc="-430" dirty="0"/>
              <a:t> </a:t>
            </a:r>
            <a:r>
              <a:rPr sz="8250" spc="-10" dirty="0"/>
              <a:t>Migrations</a:t>
            </a:r>
            <a:endParaRPr sz="8250"/>
          </a:p>
        </p:txBody>
      </p:sp>
      <p:grpSp>
        <p:nvGrpSpPr>
          <p:cNvPr id="3" name="object 3"/>
          <p:cNvGrpSpPr/>
          <p:nvPr/>
        </p:nvGrpSpPr>
        <p:grpSpPr>
          <a:xfrm>
            <a:off x="13498594" y="1193868"/>
            <a:ext cx="4319270" cy="8921115"/>
            <a:chOff x="13498594" y="1193868"/>
            <a:chExt cx="4319270" cy="8921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20967" y="1193868"/>
              <a:ext cx="4074062" cy="44538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98594" y="5660962"/>
              <a:ext cx="4318895" cy="44537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026" y="4898145"/>
            <a:ext cx="559435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spc="75" dirty="0"/>
              <a:t>JavaScript</a:t>
            </a:r>
            <a:endParaRPr sz="8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52978" y="3102623"/>
            <a:ext cx="4810123" cy="48101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47184" y="2531066"/>
            <a:ext cx="8021722" cy="62464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9816" y="4898145"/>
            <a:ext cx="795845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dirty="0"/>
              <a:t>User</a:t>
            </a:r>
            <a:r>
              <a:rPr sz="8250" spc="-620" dirty="0"/>
              <a:t> </a:t>
            </a:r>
            <a:r>
              <a:rPr sz="8250" spc="-35" dirty="0"/>
              <a:t>Interfaces</a:t>
            </a:r>
            <a:endParaRPr sz="82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800</Words>
  <Application>Microsoft Office PowerPoint</Application>
  <PresentationFormat>Custom</PresentationFormat>
  <Paragraphs>180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Verdana</vt:lpstr>
      <vt:lpstr>Office Theme</vt:lpstr>
      <vt:lpstr>Web Programming with Python and JavaScript</vt:lpstr>
      <vt:lpstr>Web Programming</vt:lpstr>
      <vt:lpstr>HTML</vt:lpstr>
      <vt:lpstr>PowerPoint Presentation</vt:lpstr>
      <vt:lpstr>Python</vt:lpstr>
      <vt:lpstr>Django</vt:lpstr>
      <vt:lpstr>SQL, Models, and Migrations</vt:lpstr>
      <vt:lpstr>JavaScript</vt:lpstr>
      <vt:lpstr>User Interfaces</vt:lpstr>
      <vt:lpstr>HTML</vt:lpstr>
      <vt:lpstr>HYPER TEXT MARKUP LANGUAGE</vt:lpstr>
      <vt:lpstr>PowerPoint Presentation</vt:lpstr>
      <vt:lpstr>HTML USES ELEMENTS TO DESCRIBE THE STRUCTURE OF PAGES</vt:lpstr>
      <vt:lpstr>ELEMENT</vt:lpstr>
      <vt:lpstr>ELEMENT</vt:lpstr>
      <vt:lpstr>ELEMENT</vt:lpstr>
      <vt:lpstr>A CLOSER LOOK AT TAGS</vt:lpstr>
      <vt:lpstr>PowerPoint Presentation</vt:lpstr>
      <vt:lpstr>Common HTML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 Object Model</vt:lpstr>
      <vt:lpstr>SELF CLOSING TAGS</vt:lpstr>
      <vt:lpstr>Common SELF CLOSING Tags</vt:lpstr>
      <vt:lpstr>HEADINGS</vt:lpstr>
      <vt:lpstr>PARAGRAPHS</vt:lpstr>
      <vt:lpstr>TEXT FORMATTING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</dc:title>
  <cp:lastModifiedBy>talha malik</cp:lastModifiedBy>
  <cp:revision>1</cp:revision>
  <dcterms:created xsi:type="dcterms:W3CDTF">2024-01-07T20:27:51Z</dcterms:created>
  <dcterms:modified xsi:type="dcterms:W3CDTF">2024-01-07T22:25:29Z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2024-01-07T00:00:00Z</vt:filetime>
  </property>
  <property fmtid="{D5CDD505-2E9C-101B-9397-08002B2CF9AE}" pid="5" name="Producer">
    <vt:lpwstr>macOS Version 10.15.3 (Build 19D62e) Quartz PDFContext</vt:lpwstr>
  </property>
</Properties>
</file>