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314" r:id="rId4"/>
    <p:sldId id="303" r:id="rId5"/>
    <p:sldId id="309" r:id="rId6"/>
    <p:sldId id="270" r:id="rId7"/>
    <p:sldId id="271" r:id="rId8"/>
    <p:sldId id="272" r:id="rId9"/>
    <p:sldId id="273" r:id="rId10"/>
    <p:sldId id="274" r:id="rId11"/>
    <p:sldId id="277" r:id="rId12"/>
    <p:sldId id="306" r:id="rId13"/>
    <p:sldId id="311" r:id="rId14"/>
    <p:sldId id="312" r:id="rId15"/>
    <p:sldId id="313" r:id="rId16"/>
    <p:sldId id="317" r:id="rId17"/>
    <p:sldId id="316" r:id="rId18"/>
    <p:sldId id="319" r:id="rId19"/>
    <p:sldId id="321" r:id="rId20"/>
    <p:sldId id="318" r:id="rId21"/>
    <p:sldId id="320" r:id="rId22"/>
    <p:sldId id="324" r:id="rId23"/>
    <p:sldId id="322" r:id="rId24"/>
    <p:sldId id="323" r:id="rId25"/>
    <p:sldId id="325" r:id="rId26"/>
    <p:sldId id="326" r:id="rId27"/>
    <p:sldId id="327" r:id="rId28"/>
    <p:sldId id="329" r:id="rId29"/>
    <p:sldId id="331" r:id="rId30"/>
    <p:sldId id="330" r:id="rId31"/>
    <p:sldId id="333" r:id="rId32"/>
    <p:sldId id="335" r:id="rId33"/>
    <p:sldId id="336" r:id="rId34"/>
    <p:sldId id="337" r:id="rId35"/>
    <p:sldId id="332" r:id="rId36"/>
    <p:sldId id="334" r:id="rId37"/>
    <p:sldId id="328" r:id="rId38"/>
    <p:sldId id="315" r:id="rId39"/>
  </p:sldIdLst>
  <p:sldSz cx="20104100" cy="11309350"/>
  <p:notesSz cx="20104100" cy="1130935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Introduction" id="{7A8E8856-C65B-40BF-9432-B9A42C0824A9}">
          <p14:sldIdLst>
            <p14:sldId id="257"/>
          </p14:sldIdLst>
        </p14:section>
        <p14:section name="HTML Revision" id="{D6C2CC80-FCC1-4F5A-ABB1-7371984FB641}">
          <p14:sldIdLst>
            <p14:sldId id="258"/>
            <p14:sldId id="314"/>
            <p14:sldId id="303"/>
            <p14:sldId id="309"/>
            <p14:sldId id="270"/>
            <p14:sldId id="271"/>
            <p14:sldId id="272"/>
            <p14:sldId id="273"/>
            <p14:sldId id="274"/>
            <p14:sldId id="277"/>
            <p14:sldId id="306"/>
            <p14:sldId id="311"/>
            <p14:sldId id="312"/>
            <p14:sldId id="313"/>
            <p14:sldId id="317"/>
          </p14:sldIdLst>
        </p14:section>
        <p14:section name="Lecture2" id="{B71515B7-7453-4EC8-912C-0A3F5FE485BE}">
          <p14:sldIdLst>
            <p14:sldId id="316"/>
            <p14:sldId id="319"/>
          </p14:sldIdLst>
        </p14:section>
        <p14:section name="Anchor Tag" id="{C8775557-813C-4DB1-8A45-F0C8891268CE}">
          <p14:sldIdLst>
            <p14:sldId id="321"/>
            <p14:sldId id="318"/>
            <p14:sldId id="320"/>
            <p14:sldId id="324"/>
            <p14:sldId id="322"/>
            <p14:sldId id="323"/>
            <p14:sldId id="325"/>
            <p14:sldId id="326"/>
            <p14:sldId id="327"/>
            <p14:sldId id="329"/>
            <p14:sldId id="331"/>
            <p14:sldId id="330"/>
            <p14:sldId id="333"/>
            <p14:sldId id="335"/>
            <p14:sldId id="336"/>
            <p14:sldId id="337"/>
            <p14:sldId id="332"/>
            <p14:sldId id="334"/>
            <p14:sldId id="328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AB53"/>
    <a:srgbClr val="FAE232"/>
    <a:srgbClr val="CC0000"/>
    <a:srgbClr val="C2A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EE4B9D-C972-42C1-AC5E-E4AFB3234F83}" v="1" dt="2024-01-09T08:58:44.120"/>
    <p1510:client id="{B81DC098-474B-4956-913E-412D48819383}" v="53" dt="2024-01-09T12:13:38.69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10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ha malik" userId="4f15000a5f85e893" providerId="LiveId" clId="{B81DC098-474B-4956-913E-412D48819383}"/>
    <pc:docChg chg="undo redo custSel addSld delSld modSld sldOrd addSection delSection modSection">
      <pc:chgData name="talha malik" userId="4f15000a5f85e893" providerId="LiveId" clId="{B81DC098-474B-4956-913E-412D48819383}" dt="2024-01-09T12:16:05.714" v="1824" actId="14100"/>
      <pc:docMkLst>
        <pc:docMk/>
      </pc:docMkLst>
      <pc:sldChg chg="modSp mod">
        <pc:chgData name="talha malik" userId="4f15000a5f85e893" providerId="LiveId" clId="{B81DC098-474B-4956-913E-412D48819383}" dt="2024-01-09T09:14:01.851" v="33" actId="207"/>
        <pc:sldMkLst>
          <pc:docMk/>
          <pc:sldMk cId="668373721" sldId="309"/>
        </pc:sldMkLst>
        <pc:spChg chg="mod">
          <ac:chgData name="talha malik" userId="4f15000a5f85e893" providerId="LiveId" clId="{B81DC098-474B-4956-913E-412D48819383}" dt="2024-01-09T09:14:01.851" v="33" actId="207"/>
          <ac:spMkLst>
            <pc:docMk/>
            <pc:sldMk cId="668373721" sldId="309"/>
            <ac:spMk id="3" creationId="{7DDC8244-936E-6862-2F10-8BB34854B1DC}"/>
          </ac:spMkLst>
        </pc:spChg>
      </pc:sldChg>
      <pc:sldChg chg="addSp modSp mod">
        <pc:chgData name="talha malik" userId="4f15000a5f85e893" providerId="LiveId" clId="{B81DC098-474B-4956-913E-412D48819383}" dt="2024-01-09T09:22:15.756" v="223" actId="14100"/>
        <pc:sldMkLst>
          <pc:docMk/>
          <pc:sldMk cId="1052700110" sldId="311"/>
        </pc:sldMkLst>
        <pc:spChg chg="mod">
          <ac:chgData name="talha malik" userId="4f15000a5f85e893" providerId="LiveId" clId="{B81DC098-474B-4956-913E-412D48819383}" dt="2024-01-09T09:20:55.466" v="165" actId="14100"/>
          <ac:spMkLst>
            <pc:docMk/>
            <pc:sldMk cId="1052700110" sldId="311"/>
            <ac:spMk id="3" creationId="{82D3B209-0D42-DA30-0F39-EF2C4B67429C}"/>
          </ac:spMkLst>
        </pc:spChg>
        <pc:spChg chg="add mod">
          <ac:chgData name="talha malik" userId="4f15000a5f85e893" providerId="LiveId" clId="{B81DC098-474B-4956-913E-412D48819383}" dt="2024-01-09T09:21:51.679" v="207" actId="1076"/>
          <ac:spMkLst>
            <pc:docMk/>
            <pc:sldMk cId="1052700110" sldId="311"/>
            <ac:spMk id="4" creationId="{C3CC9BDE-3DCF-D7FD-B4F4-EA507646550A}"/>
          </ac:spMkLst>
        </pc:spChg>
        <pc:spChg chg="add mod">
          <ac:chgData name="talha malik" userId="4f15000a5f85e893" providerId="LiveId" clId="{B81DC098-474B-4956-913E-412D48819383}" dt="2024-01-09T09:22:15.756" v="223" actId="14100"/>
          <ac:spMkLst>
            <pc:docMk/>
            <pc:sldMk cId="1052700110" sldId="311"/>
            <ac:spMk id="5" creationId="{628CF7E3-8610-D9B5-C914-3E5EB3432B35}"/>
          </ac:spMkLst>
        </pc:spChg>
      </pc:sldChg>
      <pc:sldChg chg="modSp mod">
        <pc:chgData name="talha malik" userId="4f15000a5f85e893" providerId="LiveId" clId="{B81DC098-474B-4956-913E-412D48819383}" dt="2024-01-09T11:03:47.391" v="1153" actId="1076"/>
        <pc:sldMkLst>
          <pc:docMk/>
          <pc:sldMk cId="2110199725" sldId="315"/>
        </pc:sldMkLst>
        <pc:spChg chg="mod">
          <ac:chgData name="talha malik" userId="4f15000a5f85e893" providerId="LiveId" clId="{B81DC098-474B-4956-913E-412D48819383}" dt="2024-01-09T11:03:47.391" v="1153" actId="1076"/>
          <ac:spMkLst>
            <pc:docMk/>
            <pc:sldMk cId="2110199725" sldId="315"/>
            <ac:spMk id="3" creationId="{E285B5EE-6B43-D820-EA3F-E4F017209CA4}"/>
          </ac:spMkLst>
        </pc:spChg>
      </pc:sldChg>
      <pc:sldChg chg="addSp delSp modSp new mod">
        <pc:chgData name="talha malik" userId="4f15000a5f85e893" providerId="LiveId" clId="{B81DC098-474B-4956-913E-412D48819383}" dt="2024-01-09T09:48:16.341" v="490" actId="1076"/>
        <pc:sldMkLst>
          <pc:docMk/>
          <pc:sldMk cId="33586873" sldId="316"/>
        </pc:sldMkLst>
        <pc:spChg chg="mod">
          <ac:chgData name="talha malik" userId="4f15000a5f85e893" providerId="LiveId" clId="{B81DC098-474B-4956-913E-412D48819383}" dt="2024-01-09T09:17:21.618" v="120" actId="20577"/>
          <ac:spMkLst>
            <pc:docMk/>
            <pc:sldMk cId="33586873" sldId="316"/>
            <ac:spMk id="2" creationId="{0DD2A3EF-94DF-A50F-E2BD-227F9D6E7315}"/>
          </ac:spMkLst>
        </pc:spChg>
        <pc:spChg chg="mod">
          <ac:chgData name="talha malik" userId="4f15000a5f85e893" providerId="LiveId" clId="{B81DC098-474B-4956-913E-412D48819383}" dt="2024-01-09T09:20:35.419" v="163" actId="207"/>
          <ac:spMkLst>
            <pc:docMk/>
            <pc:sldMk cId="33586873" sldId="316"/>
            <ac:spMk id="3" creationId="{5D4581B1-BA35-5AE2-4701-01C5DF099EE1}"/>
          </ac:spMkLst>
        </pc:spChg>
        <pc:spChg chg="add mod">
          <ac:chgData name="talha malik" userId="4f15000a5f85e893" providerId="LiveId" clId="{B81DC098-474B-4956-913E-412D48819383}" dt="2024-01-09T09:48:16.341" v="490" actId="1076"/>
          <ac:spMkLst>
            <pc:docMk/>
            <pc:sldMk cId="33586873" sldId="316"/>
            <ac:spMk id="4" creationId="{D7E8370A-2419-E790-0E6B-9B100AEFBD71}"/>
          </ac:spMkLst>
        </pc:spChg>
        <pc:grpChg chg="mod">
          <ac:chgData name="talha malik" userId="4f15000a5f85e893" providerId="LiveId" clId="{B81DC098-474B-4956-913E-412D48819383}" dt="2024-01-09T09:33:01.861" v="312"/>
          <ac:grpSpMkLst>
            <pc:docMk/>
            <pc:sldMk cId="33586873" sldId="316"/>
            <ac:grpSpMk id="11" creationId="{5A192D00-18FE-9044-F425-696E467DA065}"/>
          </ac:grpSpMkLst>
        </pc:grpChg>
        <pc:inkChg chg="add">
          <ac:chgData name="talha malik" userId="4f15000a5f85e893" providerId="LiveId" clId="{B81DC098-474B-4956-913E-412D48819383}" dt="2024-01-09T09:32:51.526" v="304" actId="9405"/>
          <ac:inkMkLst>
            <pc:docMk/>
            <pc:sldMk cId="33586873" sldId="316"/>
            <ac:inkMk id="5" creationId="{10C07172-282B-EA17-CDC0-A4579434FFA8}"/>
          </ac:inkMkLst>
        </pc:inkChg>
        <pc:inkChg chg="add del mod">
          <ac:chgData name="talha malik" userId="4f15000a5f85e893" providerId="LiveId" clId="{B81DC098-474B-4956-913E-412D48819383}" dt="2024-01-09T09:33:03.280" v="316" actId="9405"/>
          <ac:inkMkLst>
            <pc:docMk/>
            <pc:sldMk cId="33586873" sldId="316"/>
            <ac:inkMk id="6" creationId="{7C2A3447-3972-9AD0-C575-5C2FD9D1FDD4}"/>
          </ac:inkMkLst>
        </pc:inkChg>
        <pc:inkChg chg="add del mod">
          <ac:chgData name="talha malik" userId="4f15000a5f85e893" providerId="LiveId" clId="{B81DC098-474B-4956-913E-412D48819383}" dt="2024-01-09T09:33:02.826" v="315" actId="9405"/>
          <ac:inkMkLst>
            <pc:docMk/>
            <pc:sldMk cId="33586873" sldId="316"/>
            <ac:inkMk id="7" creationId="{9F9E0261-B833-1563-9D0C-DF3A282F2BC6}"/>
          </ac:inkMkLst>
        </pc:inkChg>
        <pc:inkChg chg="add del mod">
          <ac:chgData name="talha malik" userId="4f15000a5f85e893" providerId="LiveId" clId="{B81DC098-474B-4956-913E-412D48819383}" dt="2024-01-09T09:33:02.525" v="314" actId="9405"/>
          <ac:inkMkLst>
            <pc:docMk/>
            <pc:sldMk cId="33586873" sldId="316"/>
            <ac:inkMk id="8" creationId="{53C64531-0EE6-721A-61B9-58255AC38415}"/>
          </ac:inkMkLst>
        </pc:inkChg>
        <pc:inkChg chg="add del mod">
          <ac:chgData name="talha malik" userId="4f15000a5f85e893" providerId="LiveId" clId="{B81DC098-474B-4956-913E-412D48819383}" dt="2024-01-09T09:33:02.227" v="313" actId="9405"/>
          <ac:inkMkLst>
            <pc:docMk/>
            <pc:sldMk cId="33586873" sldId="316"/>
            <ac:inkMk id="9" creationId="{712A831D-9103-DEA0-5EFC-28322D7E8FDA}"/>
          </ac:inkMkLst>
        </pc:inkChg>
        <pc:inkChg chg="add del mod">
          <ac:chgData name="talha malik" userId="4f15000a5f85e893" providerId="LiveId" clId="{B81DC098-474B-4956-913E-412D48819383}" dt="2024-01-09T09:33:01.861" v="312"/>
          <ac:inkMkLst>
            <pc:docMk/>
            <pc:sldMk cId="33586873" sldId="316"/>
            <ac:inkMk id="10" creationId="{BD01DDCE-0C1D-3E8D-9084-5D3C4EF878D2}"/>
          </ac:inkMkLst>
        </pc:inkChg>
      </pc:sldChg>
      <pc:sldChg chg="modSp new mod">
        <pc:chgData name="talha malik" userId="4f15000a5f85e893" providerId="LiveId" clId="{B81DC098-474B-4956-913E-412D48819383}" dt="2024-01-09T09:23:59.143" v="303" actId="1076"/>
        <pc:sldMkLst>
          <pc:docMk/>
          <pc:sldMk cId="2837503128" sldId="317"/>
        </pc:sldMkLst>
        <pc:spChg chg="mod">
          <ac:chgData name="talha malik" userId="4f15000a5f85e893" providerId="LiveId" clId="{B81DC098-474B-4956-913E-412D48819383}" dt="2024-01-09T09:23:55.393" v="301" actId="1076"/>
          <ac:spMkLst>
            <pc:docMk/>
            <pc:sldMk cId="2837503128" sldId="317"/>
            <ac:spMk id="2" creationId="{457F1FA2-006D-D771-BFD0-AF86789D6563}"/>
          </ac:spMkLst>
        </pc:spChg>
        <pc:spChg chg="mod">
          <ac:chgData name="talha malik" userId="4f15000a5f85e893" providerId="LiveId" clId="{B81DC098-474B-4956-913E-412D48819383}" dt="2024-01-09T09:23:59.143" v="303" actId="1076"/>
          <ac:spMkLst>
            <pc:docMk/>
            <pc:sldMk cId="2837503128" sldId="317"/>
            <ac:spMk id="3" creationId="{68EC3C3B-89F6-E66E-6073-176B1E82F4B5}"/>
          </ac:spMkLst>
        </pc:spChg>
      </pc:sldChg>
      <pc:sldChg chg="addSp modSp new mod ord modAnim">
        <pc:chgData name="talha malik" userId="4f15000a5f85e893" providerId="LiveId" clId="{B81DC098-474B-4956-913E-412D48819383}" dt="2024-01-09T09:55:20.100" v="512"/>
        <pc:sldMkLst>
          <pc:docMk/>
          <pc:sldMk cId="1929976991" sldId="318"/>
        </pc:sldMkLst>
        <pc:spChg chg="mod">
          <ac:chgData name="talha malik" userId="4f15000a5f85e893" providerId="LiveId" clId="{B81DC098-474B-4956-913E-412D48819383}" dt="2024-01-09T09:38:13.112" v="327" actId="20577"/>
          <ac:spMkLst>
            <pc:docMk/>
            <pc:sldMk cId="1929976991" sldId="318"/>
            <ac:spMk id="2" creationId="{2C3413D3-78E7-C310-3544-EA456D4B49A6}"/>
          </ac:spMkLst>
        </pc:spChg>
        <pc:spChg chg="mod">
          <ac:chgData name="talha malik" userId="4f15000a5f85e893" providerId="LiveId" clId="{B81DC098-474B-4956-913E-412D48819383}" dt="2024-01-09T09:43:09.235" v="440" actId="403"/>
          <ac:spMkLst>
            <pc:docMk/>
            <pc:sldMk cId="1929976991" sldId="318"/>
            <ac:spMk id="3" creationId="{BB452101-98A5-753A-8A67-481660344D40}"/>
          </ac:spMkLst>
        </pc:spChg>
        <pc:spChg chg="add mod">
          <ac:chgData name="talha malik" userId="4f15000a5f85e893" providerId="LiveId" clId="{B81DC098-474B-4956-913E-412D48819383}" dt="2024-01-09T09:54:29.179" v="503" actId="207"/>
          <ac:spMkLst>
            <pc:docMk/>
            <pc:sldMk cId="1929976991" sldId="318"/>
            <ac:spMk id="4" creationId="{4ABEBA7D-0184-874A-09DC-C3624FFC4699}"/>
          </ac:spMkLst>
        </pc:spChg>
      </pc:sldChg>
      <pc:sldChg chg="add">
        <pc:chgData name="talha malik" userId="4f15000a5f85e893" providerId="LiveId" clId="{B81DC098-474B-4956-913E-412D48819383}" dt="2024-01-09T09:47:28.108" v="449" actId="2890"/>
        <pc:sldMkLst>
          <pc:docMk/>
          <pc:sldMk cId="1475967613" sldId="319"/>
        </pc:sldMkLst>
      </pc:sldChg>
      <pc:sldChg chg="modSp add mod">
        <pc:chgData name="talha malik" userId="4f15000a5f85e893" providerId="LiveId" clId="{B81DC098-474B-4956-913E-412D48819383}" dt="2024-01-09T10:18:21.282" v="739" actId="207"/>
        <pc:sldMkLst>
          <pc:docMk/>
          <pc:sldMk cId="192688673" sldId="320"/>
        </pc:sldMkLst>
        <pc:spChg chg="mod">
          <ac:chgData name="talha malik" userId="4f15000a5f85e893" providerId="LiveId" clId="{B81DC098-474B-4956-913E-412D48819383}" dt="2024-01-09T10:18:21.282" v="739" actId="207"/>
          <ac:spMkLst>
            <pc:docMk/>
            <pc:sldMk cId="192688673" sldId="320"/>
            <ac:spMk id="4" creationId="{4ABEBA7D-0184-874A-09DC-C3624FFC4699}"/>
          </ac:spMkLst>
        </pc:spChg>
      </pc:sldChg>
      <pc:sldChg chg="modSp add mod">
        <pc:chgData name="talha malik" userId="4f15000a5f85e893" providerId="LiveId" clId="{B81DC098-474B-4956-913E-412D48819383}" dt="2024-01-09T09:55:13.380" v="510" actId="207"/>
        <pc:sldMkLst>
          <pc:docMk/>
          <pc:sldMk cId="2233681022" sldId="321"/>
        </pc:sldMkLst>
        <pc:spChg chg="mod">
          <ac:chgData name="talha malik" userId="4f15000a5f85e893" providerId="LiveId" clId="{B81DC098-474B-4956-913E-412D48819383}" dt="2024-01-09T09:55:13.380" v="510" actId="207"/>
          <ac:spMkLst>
            <pc:docMk/>
            <pc:sldMk cId="2233681022" sldId="321"/>
            <ac:spMk id="4" creationId="{4ABEBA7D-0184-874A-09DC-C3624FFC4699}"/>
          </ac:spMkLst>
        </pc:spChg>
      </pc:sldChg>
      <pc:sldChg chg="delSp modSp new del mod">
        <pc:chgData name="talha malik" userId="4f15000a5f85e893" providerId="LiveId" clId="{B81DC098-474B-4956-913E-412D48819383}" dt="2024-01-09T10:04:50.824" v="587" actId="47"/>
        <pc:sldMkLst>
          <pc:docMk/>
          <pc:sldMk cId="4074808596" sldId="322"/>
        </pc:sldMkLst>
        <pc:spChg chg="del">
          <ac:chgData name="talha malik" userId="4f15000a5f85e893" providerId="LiveId" clId="{B81DC098-474B-4956-913E-412D48819383}" dt="2024-01-09T10:04:17.683" v="514" actId="478"/>
          <ac:spMkLst>
            <pc:docMk/>
            <pc:sldMk cId="4074808596" sldId="322"/>
            <ac:spMk id="2" creationId="{45E1714A-171C-76C8-3BBE-ADC3A83D232F}"/>
          </ac:spMkLst>
        </pc:spChg>
        <pc:spChg chg="mod">
          <ac:chgData name="talha malik" userId="4f15000a5f85e893" providerId="LiveId" clId="{B81DC098-474B-4956-913E-412D48819383}" dt="2024-01-09T10:04:46.722" v="586" actId="403"/>
          <ac:spMkLst>
            <pc:docMk/>
            <pc:sldMk cId="4074808596" sldId="322"/>
            <ac:spMk id="3" creationId="{6A12E491-85E3-3B87-9D58-84362CD19182}"/>
          </ac:spMkLst>
        </pc:spChg>
      </pc:sldChg>
      <pc:sldChg chg="addSp modSp new mod">
        <pc:chgData name="talha malik" userId="4f15000a5f85e893" providerId="LiveId" clId="{B81DC098-474B-4956-913E-412D48819383}" dt="2024-01-09T10:06:02.208" v="680" actId="1076"/>
        <pc:sldMkLst>
          <pc:docMk/>
          <pc:sldMk cId="4275882261" sldId="322"/>
        </pc:sldMkLst>
        <pc:spChg chg="mod">
          <ac:chgData name="talha malik" userId="4f15000a5f85e893" providerId="LiveId" clId="{B81DC098-474B-4956-913E-412D48819383}" dt="2024-01-09T10:05:05.363" v="619" actId="20577"/>
          <ac:spMkLst>
            <pc:docMk/>
            <pc:sldMk cId="4275882261" sldId="322"/>
            <ac:spMk id="2" creationId="{9CF9AA77-01E4-CB95-016E-25D727C1B00F}"/>
          </ac:spMkLst>
        </pc:spChg>
        <pc:spChg chg="mod">
          <ac:chgData name="talha malik" userId="4f15000a5f85e893" providerId="LiveId" clId="{B81DC098-474B-4956-913E-412D48819383}" dt="2024-01-09T10:06:02.208" v="680" actId="1076"/>
          <ac:spMkLst>
            <pc:docMk/>
            <pc:sldMk cId="4275882261" sldId="322"/>
            <ac:spMk id="3" creationId="{7B9E73AF-6E34-8FFF-D450-F3ED4ED764C6}"/>
          </ac:spMkLst>
        </pc:spChg>
        <pc:spChg chg="add mod">
          <ac:chgData name="talha malik" userId="4f15000a5f85e893" providerId="LiveId" clId="{B81DC098-474B-4956-913E-412D48819383}" dt="2024-01-09T10:05:50.562" v="676" actId="403"/>
          <ac:spMkLst>
            <pc:docMk/>
            <pc:sldMk cId="4275882261" sldId="322"/>
            <ac:spMk id="4" creationId="{B767E331-2FDA-2744-B208-6592E4017F6D}"/>
          </ac:spMkLst>
        </pc:spChg>
      </pc:sldChg>
      <pc:sldChg chg="modSp new mod">
        <pc:chgData name="talha malik" userId="4f15000a5f85e893" providerId="LiveId" clId="{B81DC098-474B-4956-913E-412D48819383}" dt="2024-01-09T10:27:02.395" v="823" actId="20577"/>
        <pc:sldMkLst>
          <pc:docMk/>
          <pc:sldMk cId="248351899" sldId="323"/>
        </pc:sldMkLst>
        <pc:spChg chg="mod">
          <ac:chgData name="talha malik" userId="4f15000a5f85e893" providerId="LiveId" clId="{B81DC098-474B-4956-913E-412D48819383}" dt="2024-01-09T10:16:06.983" v="692" actId="20577"/>
          <ac:spMkLst>
            <pc:docMk/>
            <pc:sldMk cId="248351899" sldId="323"/>
            <ac:spMk id="2" creationId="{8562C327-A751-4ABA-B1E7-C76B1C3108A1}"/>
          </ac:spMkLst>
        </pc:spChg>
        <pc:spChg chg="mod">
          <ac:chgData name="talha malik" userId="4f15000a5f85e893" providerId="LiveId" clId="{B81DC098-474B-4956-913E-412D48819383}" dt="2024-01-09T10:27:02.395" v="823" actId="20577"/>
          <ac:spMkLst>
            <pc:docMk/>
            <pc:sldMk cId="248351899" sldId="323"/>
            <ac:spMk id="3" creationId="{FA51F3D2-F5A0-5B58-9791-35EF10A39753}"/>
          </ac:spMkLst>
        </pc:spChg>
      </pc:sldChg>
      <pc:sldChg chg="modSp add mod ord">
        <pc:chgData name="talha malik" userId="4f15000a5f85e893" providerId="LiveId" clId="{B81DC098-474B-4956-913E-412D48819383}" dt="2024-01-09T10:22:31.948" v="796" actId="207"/>
        <pc:sldMkLst>
          <pc:docMk/>
          <pc:sldMk cId="3129935568" sldId="324"/>
        </pc:sldMkLst>
        <pc:spChg chg="mod">
          <ac:chgData name="talha malik" userId="4f15000a5f85e893" providerId="LiveId" clId="{B81DC098-474B-4956-913E-412D48819383}" dt="2024-01-09T10:22:31.948" v="796" actId="207"/>
          <ac:spMkLst>
            <pc:docMk/>
            <pc:sldMk cId="3129935568" sldId="324"/>
            <ac:spMk id="4" creationId="{4ABEBA7D-0184-874A-09DC-C3624FFC4699}"/>
          </ac:spMkLst>
        </pc:spChg>
      </pc:sldChg>
      <pc:sldChg chg="addSp delSp modSp new mod">
        <pc:chgData name="talha malik" userId="4f15000a5f85e893" providerId="LiveId" clId="{B81DC098-474B-4956-913E-412D48819383}" dt="2024-01-09T11:54:59.242" v="1437" actId="1076"/>
        <pc:sldMkLst>
          <pc:docMk/>
          <pc:sldMk cId="4218472233" sldId="325"/>
        </pc:sldMkLst>
        <pc:spChg chg="mod">
          <ac:chgData name="talha malik" userId="4f15000a5f85e893" providerId="LiveId" clId="{B81DC098-474B-4956-913E-412D48819383}" dt="2024-01-09T11:45:05.806" v="1172" actId="207"/>
          <ac:spMkLst>
            <pc:docMk/>
            <pc:sldMk cId="4218472233" sldId="325"/>
            <ac:spMk id="2" creationId="{AE278E46-F5F2-8DBC-DDC9-4AB9A63F20C7}"/>
          </ac:spMkLst>
        </pc:spChg>
        <pc:spChg chg="mod">
          <ac:chgData name="talha malik" userId="4f15000a5f85e893" providerId="LiveId" clId="{B81DC098-474B-4956-913E-412D48819383}" dt="2024-01-09T11:46:02.423" v="1226" actId="1076"/>
          <ac:spMkLst>
            <pc:docMk/>
            <pc:sldMk cId="4218472233" sldId="325"/>
            <ac:spMk id="3" creationId="{87CB9AFD-C1A3-1DD0-4554-596A57EAD19B}"/>
          </ac:spMkLst>
        </pc:spChg>
        <pc:spChg chg="add mod">
          <ac:chgData name="talha malik" userId="4f15000a5f85e893" providerId="LiveId" clId="{B81DC098-474B-4956-913E-412D48819383}" dt="2024-01-09T11:48:56.346" v="1310" actId="1076"/>
          <ac:spMkLst>
            <pc:docMk/>
            <pc:sldMk cId="4218472233" sldId="325"/>
            <ac:spMk id="4" creationId="{EF1833A0-9CE0-6CFD-609A-D6F749CF40FE}"/>
          </ac:spMkLst>
        </pc:spChg>
        <pc:spChg chg="add del mod">
          <ac:chgData name="talha malik" userId="4f15000a5f85e893" providerId="LiveId" clId="{B81DC098-474B-4956-913E-412D48819383}" dt="2024-01-09T11:50:48.175" v="1357" actId="478"/>
          <ac:spMkLst>
            <pc:docMk/>
            <pc:sldMk cId="4218472233" sldId="325"/>
            <ac:spMk id="5" creationId="{903B6F1E-5DAC-4CA0-DB84-856DFC8679C9}"/>
          </ac:spMkLst>
        </pc:spChg>
        <pc:spChg chg="add del mod">
          <ac:chgData name="talha malik" userId="4f15000a5f85e893" providerId="LiveId" clId="{B81DC098-474B-4956-913E-412D48819383}" dt="2024-01-09T11:51:57.030" v="1374" actId="478"/>
          <ac:spMkLst>
            <pc:docMk/>
            <pc:sldMk cId="4218472233" sldId="325"/>
            <ac:spMk id="6" creationId="{B4C5FFDE-6853-37F8-701D-645B9B3F7CD1}"/>
          </ac:spMkLst>
        </pc:spChg>
        <pc:spChg chg="add del mod">
          <ac:chgData name="talha malik" userId="4f15000a5f85e893" providerId="LiveId" clId="{B81DC098-474B-4956-913E-412D48819383}" dt="2024-01-09T11:51:32.231" v="1364" actId="478"/>
          <ac:spMkLst>
            <pc:docMk/>
            <pc:sldMk cId="4218472233" sldId="325"/>
            <ac:spMk id="11" creationId="{F6309168-8D8E-8A95-3C1C-406616235A43}"/>
          </ac:spMkLst>
        </pc:spChg>
        <pc:spChg chg="add mod">
          <ac:chgData name="talha malik" userId="4f15000a5f85e893" providerId="LiveId" clId="{B81DC098-474B-4956-913E-412D48819383}" dt="2024-01-09T11:52:06.231" v="1376" actId="1076"/>
          <ac:spMkLst>
            <pc:docMk/>
            <pc:sldMk cId="4218472233" sldId="325"/>
            <ac:spMk id="12" creationId="{751FEC40-4A73-D533-7D5F-D0AD03DEF1AE}"/>
          </ac:spMkLst>
        </pc:spChg>
        <pc:spChg chg="add mod">
          <ac:chgData name="talha malik" userId="4f15000a5f85e893" providerId="LiveId" clId="{B81DC098-474B-4956-913E-412D48819383}" dt="2024-01-09T11:53:27.304" v="1395" actId="1076"/>
          <ac:spMkLst>
            <pc:docMk/>
            <pc:sldMk cId="4218472233" sldId="325"/>
            <ac:spMk id="19" creationId="{0A92A742-B6BE-509D-5827-50688346C4FF}"/>
          </ac:spMkLst>
        </pc:spChg>
        <pc:spChg chg="add mod">
          <ac:chgData name="talha malik" userId="4f15000a5f85e893" providerId="LiveId" clId="{B81DC098-474B-4956-913E-412D48819383}" dt="2024-01-09T11:54:59.242" v="1437" actId="1076"/>
          <ac:spMkLst>
            <pc:docMk/>
            <pc:sldMk cId="4218472233" sldId="325"/>
            <ac:spMk id="24" creationId="{DD950F72-E4BD-A20B-33A0-E28847D7A5E3}"/>
          </ac:spMkLst>
        </pc:spChg>
        <pc:cxnChg chg="add del">
          <ac:chgData name="talha malik" userId="4f15000a5f85e893" providerId="LiveId" clId="{B81DC098-474B-4956-913E-412D48819383}" dt="2024-01-09T11:51:08.214" v="1359" actId="478"/>
          <ac:cxnSpMkLst>
            <pc:docMk/>
            <pc:sldMk cId="4218472233" sldId="325"/>
            <ac:cxnSpMk id="8" creationId="{E9193142-45F0-887A-C247-EF7FAA481A1A}"/>
          </ac:cxnSpMkLst>
        </pc:cxnChg>
        <pc:cxnChg chg="add mod">
          <ac:chgData name="talha malik" userId="4f15000a5f85e893" providerId="LiveId" clId="{B81DC098-474B-4956-913E-412D48819383}" dt="2024-01-09T11:51:21.605" v="1362" actId="1582"/>
          <ac:cxnSpMkLst>
            <pc:docMk/>
            <pc:sldMk cId="4218472233" sldId="325"/>
            <ac:cxnSpMk id="10" creationId="{B48E77F4-CCD8-237A-3967-6A8A90C0A647}"/>
          </ac:cxnSpMkLst>
        </pc:cxnChg>
        <pc:cxnChg chg="add mod">
          <ac:chgData name="talha malik" userId="4f15000a5f85e893" providerId="LiveId" clId="{B81DC098-474B-4956-913E-412D48819383}" dt="2024-01-09T11:53:05.027" v="1387" actId="1582"/>
          <ac:cxnSpMkLst>
            <pc:docMk/>
            <pc:sldMk cId="4218472233" sldId="325"/>
            <ac:cxnSpMk id="13" creationId="{66511143-BC7C-36AF-EB10-4129D69845E3}"/>
          </ac:cxnSpMkLst>
        </pc:cxnChg>
        <pc:cxnChg chg="add mod">
          <ac:chgData name="talha malik" userId="4f15000a5f85e893" providerId="LiveId" clId="{B81DC098-474B-4956-913E-412D48819383}" dt="2024-01-09T11:52:51.770" v="1385" actId="1582"/>
          <ac:cxnSpMkLst>
            <pc:docMk/>
            <pc:sldMk cId="4218472233" sldId="325"/>
            <ac:cxnSpMk id="17" creationId="{DA3FD802-0559-173D-68D3-6DEF37A75F59}"/>
          </ac:cxnSpMkLst>
        </pc:cxnChg>
        <pc:cxnChg chg="add mod">
          <ac:chgData name="talha malik" userId="4f15000a5f85e893" providerId="LiveId" clId="{B81DC098-474B-4956-913E-412D48819383}" dt="2024-01-09T11:53:58.250" v="1402" actId="1076"/>
          <ac:cxnSpMkLst>
            <pc:docMk/>
            <pc:sldMk cId="4218472233" sldId="325"/>
            <ac:cxnSpMk id="20" creationId="{328DA170-6479-4F4B-85D7-190BC17B6D19}"/>
          </ac:cxnSpMkLst>
        </pc:cxnChg>
        <pc:cxnChg chg="add mod">
          <ac:chgData name="talha malik" userId="4f15000a5f85e893" providerId="LiveId" clId="{B81DC098-474B-4956-913E-412D48819383}" dt="2024-01-09T11:54:00.931" v="1403" actId="14100"/>
          <ac:cxnSpMkLst>
            <pc:docMk/>
            <pc:sldMk cId="4218472233" sldId="325"/>
            <ac:cxnSpMk id="21" creationId="{3B1D25E0-C5D9-8C75-E957-DDE29B799351}"/>
          </ac:cxnSpMkLst>
        </pc:cxnChg>
      </pc:sldChg>
      <pc:sldChg chg="add">
        <pc:chgData name="talha malik" userId="4f15000a5f85e893" providerId="LiveId" clId="{B81DC098-474B-4956-913E-412D48819383}" dt="2024-01-09T11:50:38.096" v="1356" actId="2890"/>
        <pc:sldMkLst>
          <pc:docMk/>
          <pc:sldMk cId="1712409259" sldId="326"/>
        </pc:sldMkLst>
      </pc:sldChg>
      <pc:sldChg chg="delSp modSp add mod">
        <pc:chgData name="talha malik" userId="4f15000a5f85e893" providerId="LiveId" clId="{B81DC098-474B-4956-913E-412D48819383}" dt="2024-01-09T11:56:03.471" v="1478" actId="14100"/>
        <pc:sldMkLst>
          <pc:docMk/>
          <pc:sldMk cId="690743807" sldId="327"/>
        </pc:sldMkLst>
        <pc:spChg chg="mod">
          <ac:chgData name="talha malik" userId="4f15000a5f85e893" providerId="LiveId" clId="{B81DC098-474B-4956-913E-412D48819383}" dt="2024-01-09T11:56:03.471" v="1478" actId="14100"/>
          <ac:spMkLst>
            <pc:docMk/>
            <pc:sldMk cId="690743807" sldId="327"/>
            <ac:spMk id="4" creationId="{EF1833A0-9CE0-6CFD-609A-D6F749CF40FE}"/>
          </ac:spMkLst>
        </pc:spChg>
        <pc:spChg chg="del">
          <ac:chgData name="talha malik" userId="4f15000a5f85e893" providerId="LiveId" clId="{B81DC098-474B-4956-913E-412D48819383}" dt="2024-01-09T11:55:32.678" v="1439" actId="478"/>
          <ac:spMkLst>
            <pc:docMk/>
            <pc:sldMk cId="690743807" sldId="327"/>
            <ac:spMk id="5" creationId="{903B6F1E-5DAC-4CA0-DB84-856DFC8679C9}"/>
          </ac:spMkLst>
        </pc:spChg>
        <pc:spChg chg="del">
          <ac:chgData name="talha malik" userId="4f15000a5f85e893" providerId="LiveId" clId="{B81DC098-474B-4956-913E-412D48819383}" dt="2024-01-09T11:55:33.986" v="1440" actId="478"/>
          <ac:spMkLst>
            <pc:docMk/>
            <pc:sldMk cId="690743807" sldId="327"/>
            <ac:spMk id="6" creationId="{B4C5FFDE-6853-37F8-701D-645B9B3F7CD1}"/>
          </ac:spMkLst>
        </pc:spChg>
      </pc:sldChg>
      <pc:sldChg chg="modSp add mod">
        <pc:chgData name="talha malik" userId="4f15000a5f85e893" providerId="LiveId" clId="{B81DC098-474B-4956-913E-412D48819383}" dt="2024-01-09T12:16:05.714" v="1824" actId="14100"/>
        <pc:sldMkLst>
          <pc:docMk/>
          <pc:sldMk cId="326088654" sldId="328"/>
        </pc:sldMkLst>
        <pc:spChg chg="mod">
          <ac:chgData name="talha malik" userId="4f15000a5f85e893" providerId="LiveId" clId="{B81DC098-474B-4956-913E-412D48819383}" dt="2024-01-09T11:58:11.025" v="1503" actId="20577"/>
          <ac:spMkLst>
            <pc:docMk/>
            <pc:sldMk cId="326088654" sldId="328"/>
            <ac:spMk id="2" creationId="{AE278E46-F5F2-8DBC-DDC9-4AB9A63F20C7}"/>
          </ac:spMkLst>
        </pc:spChg>
        <pc:spChg chg="mod">
          <ac:chgData name="talha malik" userId="4f15000a5f85e893" providerId="LiveId" clId="{B81DC098-474B-4956-913E-412D48819383}" dt="2024-01-09T11:58:13.491" v="1504" actId="1076"/>
          <ac:spMkLst>
            <pc:docMk/>
            <pc:sldMk cId="326088654" sldId="328"/>
            <ac:spMk id="3" creationId="{87CB9AFD-C1A3-1DD0-4554-596A57EAD19B}"/>
          </ac:spMkLst>
        </pc:spChg>
        <pc:spChg chg="mod">
          <ac:chgData name="talha malik" userId="4f15000a5f85e893" providerId="LiveId" clId="{B81DC098-474B-4956-913E-412D48819383}" dt="2024-01-09T12:16:05.714" v="1824" actId="14100"/>
          <ac:spMkLst>
            <pc:docMk/>
            <pc:sldMk cId="326088654" sldId="328"/>
            <ac:spMk id="4" creationId="{EF1833A0-9CE0-6CFD-609A-D6F749CF40FE}"/>
          </ac:spMkLst>
        </pc:spChg>
      </pc:sldChg>
      <pc:sldChg chg="modSp add mod">
        <pc:chgData name="talha malik" userId="4f15000a5f85e893" providerId="LiveId" clId="{B81DC098-474B-4956-913E-412D48819383}" dt="2024-01-09T12:01:37.048" v="1562" actId="14100"/>
        <pc:sldMkLst>
          <pc:docMk/>
          <pc:sldMk cId="2517264231" sldId="329"/>
        </pc:sldMkLst>
        <pc:spChg chg="mod">
          <ac:chgData name="talha malik" userId="4f15000a5f85e893" providerId="LiveId" clId="{B81DC098-474B-4956-913E-412D48819383}" dt="2024-01-09T12:01:37.048" v="1562" actId="14100"/>
          <ac:spMkLst>
            <pc:docMk/>
            <pc:sldMk cId="2517264231" sldId="329"/>
            <ac:spMk id="4" creationId="{EF1833A0-9CE0-6CFD-609A-D6F749CF40FE}"/>
          </ac:spMkLst>
        </pc:spChg>
      </pc:sldChg>
      <pc:sldChg chg="modSp new mod">
        <pc:chgData name="talha malik" userId="4f15000a5f85e893" providerId="LiveId" clId="{B81DC098-474B-4956-913E-412D48819383}" dt="2024-01-09T12:03:21.867" v="1601" actId="1076"/>
        <pc:sldMkLst>
          <pc:docMk/>
          <pc:sldMk cId="2021618552" sldId="330"/>
        </pc:sldMkLst>
        <pc:spChg chg="mod">
          <ac:chgData name="talha malik" userId="4f15000a5f85e893" providerId="LiveId" clId="{B81DC098-474B-4956-913E-412D48819383}" dt="2024-01-09T12:02:51.303" v="1580" actId="20577"/>
          <ac:spMkLst>
            <pc:docMk/>
            <pc:sldMk cId="2021618552" sldId="330"/>
            <ac:spMk id="2" creationId="{278B37E0-A6B2-0F05-A3C8-5490E8A43662}"/>
          </ac:spMkLst>
        </pc:spChg>
        <pc:spChg chg="mod">
          <ac:chgData name="talha malik" userId="4f15000a5f85e893" providerId="LiveId" clId="{B81DC098-474B-4956-913E-412D48819383}" dt="2024-01-09T12:03:21.867" v="1601" actId="1076"/>
          <ac:spMkLst>
            <pc:docMk/>
            <pc:sldMk cId="2021618552" sldId="330"/>
            <ac:spMk id="3" creationId="{15B60EEA-C9EE-2110-D141-097E55AA8FBD}"/>
          </ac:spMkLst>
        </pc:spChg>
      </pc:sldChg>
      <pc:sldChg chg="addSp modSp new mod">
        <pc:chgData name="talha malik" userId="4f15000a5f85e893" providerId="LiveId" clId="{B81DC098-474B-4956-913E-412D48819383}" dt="2024-01-09T12:05:52.210" v="1627" actId="1076"/>
        <pc:sldMkLst>
          <pc:docMk/>
          <pc:sldMk cId="3307888035" sldId="331"/>
        </pc:sldMkLst>
        <pc:spChg chg="mod">
          <ac:chgData name="talha malik" userId="4f15000a5f85e893" providerId="LiveId" clId="{B81DC098-474B-4956-913E-412D48819383}" dt="2024-01-09T12:05:04.715" v="1607" actId="20577"/>
          <ac:spMkLst>
            <pc:docMk/>
            <pc:sldMk cId="3307888035" sldId="331"/>
            <ac:spMk id="2" creationId="{E586290C-5E48-D6E9-E604-37DCDCA62384}"/>
          </ac:spMkLst>
        </pc:spChg>
        <pc:spChg chg="mod">
          <ac:chgData name="talha malik" userId="4f15000a5f85e893" providerId="LiveId" clId="{B81DC098-474B-4956-913E-412D48819383}" dt="2024-01-09T12:05:47.846" v="1625" actId="1076"/>
          <ac:spMkLst>
            <pc:docMk/>
            <pc:sldMk cId="3307888035" sldId="331"/>
            <ac:spMk id="3" creationId="{6E089C7D-4268-7D3B-A82C-70E3E796BFA2}"/>
          </ac:spMkLst>
        </pc:spChg>
        <pc:spChg chg="add mod">
          <ac:chgData name="talha malik" userId="4f15000a5f85e893" providerId="LiveId" clId="{B81DC098-474B-4956-913E-412D48819383}" dt="2024-01-09T12:05:52.210" v="1627" actId="1076"/>
          <ac:spMkLst>
            <pc:docMk/>
            <pc:sldMk cId="3307888035" sldId="331"/>
            <ac:spMk id="4" creationId="{94E2D251-3AF0-DD20-39C2-BC287F24529B}"/>
          </ac:spMkLst>
        </pc:spChg>
      </pc:sldChg>
      <pc:sldChg chg="addSp delSp modSp new mod">
        <pc:chgData name="talha malik" userId="4f15000a5f85e893" providerId="LiveId" clId="{B81DC098-474B-4956-913E-412D48819383}" dt="2024-01-09T12:08:55.084" v="1693" actId="207"/>
        <pc:sldMkLst>
          <pc:docMk/>
          <pc:sldMk cId="2626621805" sldId="332"/>
        </pc:sldMkLst>
        <pc:spChg chg="mod">
          <ac:chgData name="talha malik" userId="4f15000a5f85e893" providerId="LiveId" clId="{B81DC098-474B-4956-913E-412D48819383}" dt="2024-01-09T12:08:19.102" v="1687" actId="207"/>
          <ac:spMkLst>
            <pc:docMk/>
            <pc:sldMk cId="2626621805" sldId="332"/>
            <ac:spMk id="2" creationId="{53DF5596-002A-9C9A-0504-54164D488368}"/>
          </ac:spMkLst>
        </pc:spChg>
        <pc:spChg chg="del mod">
          <ac:chgData name="talha malik" userId="4f15000a5f85e893" providerId="LiveId" clId="{B81DC098-474B-4956-913E-412D48819383}" dt="2024-01-09T12:06:47.289" v="1636"/>
          <ac:spMkLst>
            <pc:docMk/>
            <pc:sldMk cId="2626621805" sldId="332"/>
            <ac:spMk id="3" creationId="{BFCD88D8-6DB1-4BD6-ED9E-AEA8419E37D7}"/>
          </ac:spMkLst>
        </pc:spChg>
        <pc:spChg chg="add mod">
          <ac:chgData name="talha malik" userId="4f15000a5f85e893" providerId="LiveId" clId="{B81DC098-474B-4956-913E-412D48819383}" dt="2024-01-09T12:07:46.076" v="1677" actId="1076"/>
          <ac:spMkLst>
            <pc:docMk/>
            <pc:sldMk cId="2626621805" sldId="332"/>
            <ac:spMk id="4" creationId="{5BEC4591-5C85-CCDC-086F-514DAC7A1D75}"/>
          </ac:spMkLst>
        </pc:spChg>
        <pc:spChg chg="add mod">
          <ac:chgData name="talha malik" userId="4f15000a5f85e893" providerId="LiveId" clId="{B81DC098-474B-4956-913E-412D48819383}" dt="2024-01-09T12:08:55.084" v="1693" actId="207"/>
          <ac:spMkLst>
            <pc:docMk/>
            <pc:sldMk cId="2626621805" sldId="332"/>
            <ac:spMk id="5" creationId="{FABE91D9-8CC4-21E9-85ED-19F6769D1000}"/>
          </ac:spMkLst>
        </pc:spChg>
      </pc:sldChg>
      <pc:sldChg chg="modSp add mod">
        <pc:chgData name="talha malik" userId="4f15000a5f85e893" providerId="LiveId" clId="{B81DC098-474B-4956-913E-412D48819383}" dt="2024-01-09T12:12:44.582" v="1732" actId="1076"/>
        <pc:sldMkLst>
          <pc:docMk/>
          <pc:sldMk cId="3356848947" sldId="333"/>
        </pc:sldMkLst>
        <pc:spChg chg="mod">
          <ac:chgData name="talha malik" userId="4f15000a5f85e893" providerId="LiveId" clId="{B81DC098-474B-4956-913E-412D48819383}" dt="2024-01-09T12:09:08.215" v="1696" actId="20577"/>
          <ac:spMkLst>
            <pc:docMk/>
            <pc:sldMk cId="3356848947" sldId="333"/>
            <ac:spMk id="2" creationId="{278B37E0-A6B2-0F05-A3C8-5490E8A43662}"/>
          </ac:spMkLst>
        </pc:spChg>
        <pc:spChg chg="mod">
          <ac:chgData name="talha malik" userId="4f15000a5f85e893" providerId="LiveId" clId="{B81DC098-474B-4956-913E-412D48819383}" dt="2024-01-09T12:12:44.582" v="1732" actId="1076"/>
          <ac:spMkLst>
            <pc:docMk/>
            <pc:sldMk cId="3356848947" sldId="333"/>
            <ac:spMk id="3" creationId="{15B60EEA-C9EE-2110-D141-097E55AA8FBD}"/>
          </ac:spMkLst>
        </pc:spChg>
      </pc:sldChg>
      <pc:sldChg chg="modSp add mod">
        <pc:chgData name="talha malik" userId="4f15000a5f85e893" providerId="LiveId" clId="{B81DC098-474B-4956-913E-412D48819383}" dt="2024-01-09T12:10:26.608" v="1716" actId="207"/>
        <pc:sldMkLst>
          <pc:docMk/>
          <pc:sldMk cId="2295156706" sldId="334"/>
        </pc:sldMkLst>
        <pc:spChg chg="mod">
          <ac:chgData name="talha malik" userId="4f15000a5f85e893" providerId="LiveId" clId="{B81DC098-474B-4956-913E-412D48819383}" dt="2024-01-09T12:10:26.608" v="1716" actId="207"/>
          <ac:spMkLst>
            <pc:docMk/>
            <pc:sldMk cId="2295156706" sldId="334"/>
            <ac:spMk id="4" creationId="{5BEC4591-5C85-CCDC-086F-514DAC7A1D75}"/>
          </ac:spMkLst>
        </pc:spChg>
      </pc:sldChg>
      <pc:sldChg chg="modSp add mod">
        <pc:chgData name="talha malik" userId="4f15000a5f85e893" providerId="LiveId" clId="{B81DC098-474B-4956-913E-412D48819383}" dt="2024-01-09T12:15:06.142" v="1820" actId="20577"/>
        <pc:sldMkLst>
          <pc:docMk/>
          <pc:sldMk cId="1780892523" sldId="335"/>
        </pc:sldMkLst>
        <pc:spChg chg="mod">
          <ac:chgData name="talha malik" userId="4f15000a5f85e893" providerId="LiveId" clId="{B81DC098-474B-4956-913E-412D48819383}" dt="2024-01-09T12:15:06.142" v="1820" actId="20577"/>
          <ac:spMkLst>
            <pc:docMk/>
            <pc:sldMk cId="1780892523" sldId="335"/>
            <ac:spMk id="2" creationId="{278B37E0-A6B2-0F05-A3C8-5490E8A43662}"/>
          </ac:spMkLst>
        </pc:spChg>
        <pc:spChg chg="mod">
          <ac:chgData name="talha malik" userId="4f15000a5f85e893" providerId="LiveId" clId="{B81DC098-474B-4956-913E-412D48819383}" dt="2024-01-09T12:12:40.772" v="1731" actId="1076"/>
          <ac:spMkLst>
            <pc:docMk/>
            <pc:sldMk cId="1780892523" sldId="335"/>
            <ac:spMk id="3" creationId="{15B60EEA-C9EE-2110-D141-097E55AA8FBD}"/>
          </ac:spMkLst>
        </pc:spChg>
      </pc:sldChg>
      <pc:sldChg chg="modSp add mod">
        <pc:chgData name="talha malik" userId="4f15000a5f85e893" providerId="LiveId" clId="{B81DC098-474B-4956-913E-412D48819383}" dt="2024-01-09T12:14:49.422" v="1804" actId="20577"/>
        <pc:sldMkLst>
          <pc:docMk/>
          <pc:sldMk cId="3009454492" sldId="336"/>
        </pc:sldMkLst>
        <pc:spChg chg="mod">
          <ac:chgData name="talha malik" userId="4f15000a5f85e893" providerId="LiveId" clId="{B81DC098-474B-4956-913E-412D48819383}" dt="2024-01-09T12:14:49.422" v="1804" actId="20577"/>
          <ac:spMkLst>
            <pc:docMk/>
            <pc:sldMk cId="3009454492" sldId="336"/>
            <ac:spMk id="2" creationId="{278B37E0-A6B2-0F05-A3C8-5490E8A43662}"/>
          </ac:spMkLst>
        </pc:spChg>
        <pc:spChg chg="mod">
          <ac:chgData name="talha malik" userId="4f15000a5f85e893" providerId="LiveId" clId="{B81DC098-474B-4956-913E-412D48819383}" dt="2024-01-09T12:13:07.437" v="1744" actId="14100"/>
          <ac:spMkLst>
            <pc:docMk/>
            <pc:sldMk cId="3009454492" sldId="336"/>
            <ac:spMk id="3" creationId="{15B60EEA-C9EE-2110-D141-097E55AA8FBD}"/>
          </ac:spMkLst>
        </pc:spChg>
      </pc:sldChg>
      <pc:sldChg chg="addSp delSp modSp add mod">
        <pc:chgData name="talha malik" userId="4f15000a5f85e893" providerId="LiveId" clId="{B81DC098-474B-4956-913E-412D48819383}" dt="2024-01-09T12:14:56.698" v="1811" actId="20577"/>
        <pc:sldMkLst>
          <pc:docMk/>
          <pc:sldMk cId="3248096201" sldId="337"/>
        </pc:sldMkLst>
        <pc:spChg chg="mod">
          <ac:chgData name="talha malik" userId="4f15000a5f85e893" providerId="LiveId" clId="{B81DC098-474B-4956-913E-412D48819383}" dt="2024-01-09T12:14:56.698" v="1811" actId="20577"/>
          <ac:spMkLst>
            <pc:docMk/>
            <pc:sldMk cId="3248096201" sldId="337"/>
            <ac:spMk id="2" creationId="{278B37E0-A6B2-0F05-A3C8-5490E8A43662}"/>
          </ac:spMkLst>
        </pc:spChg>
        <pc:spChg chg="add del mod">
          <ac:chgData name="talha malik" userId="4f15000a5f85e893" providerId="LiveId" clId="{B81DC098-474B-4956-913E-412D48819383}" dt="2024-01-09T12:14:20.166" v="1784" actId="1076"/>
          <ac:spMkLst>
            <pc:docMk/>
            <pc:sldMk cId="3248096201" sldId="337"/>
            <ac:spMk id="3" creationId="{15B60EEA-C9EE-2110-D141-097E55AA8FBD}"/>
          </ac:spMkLst>
        </pc:spChg>
        <pc:spChg chg="add del mod">
          <ac:chgData name="talha malik" userId="4f15000a5f85e893" providerId="LiveId" clId="{B81DC098-474B-4956-913E-412D48819383}" dt="2024-01-09T12:13:27.302" v="1748" actId="478"/>
          <ac:spMkLst>
            <pc:docMk/>
            <pc:sldMk cId="3248096201" sldId="337"/>
            <ac:spMk id="6" creationId="{E27F29FF-68DB-6AC8-689D-55E16772F8BC}"/>
          </ac:spMkLst>
        </pc:spChg>
        <pc:graphicFrameChg chg="add del mod">
          <ac:chgData name="talha malik" userId="4f15000a5f85e893" providerId="LiveId" clId="{B81DC098-474B-4956-913E-412D48819383}" dt="2024-01-09T12:13:34.914" v="1749" actId="478"/>
          <ac:graphicFrameMkLst>
            <pc:docMk/>
            <pc:sldMk cId="3248096201" sldId="337"/>
            <ac:graphicFrameMk id="4" creationId="{A4DBAB18-D076-254D-2327-E28A13FD00F8}"/>
          </ac:graphicFrameMkLst>
        </pc:graphicFrameChg>
        <pc:graphicFrameChg chg="add del mod">
          <ac:chgData name="talha malik" userId="4f15000a5f85e893" providerId="LiveId" clId="{B81DC098-474B-4956-913E-412D48819383}" dt="2024-01-09T12:13:38.694" v="1751"/>
          <ac:graphicFrameMkLst>
            <pc:docMk/>
            <pc:sldMk cId="3248096201" sldId="337"/>
            <ac:graphicFrameMk id="7" creationId="{27F9B424-0FB2-AF99-21A9-C34AB18FA36F}"/>
          </ac:graphicFrameMkLst>
        </pc:graphicFrameChg>
      </pc:sldChg>
    </pc:docChg>
  </pc:docChgLst>
  <pc:docChgLst>
    <pc:chgData name="talha malik" userId="4f15000a5f85e893" providerId="LiveId" clId="{8AEE4B9D-C972-42C1-AC5E-E4AFB3234F83}"/>
    <pc:docChg chg="delSld modSld sldOrd modSection">
      <pc:chgData name="talha malik" userId="4f15000a5f85e893" providerId="LiveId" clId="{8AEE4B9D-C972-42C1-AC5E-E4AFB3234F83}" dt="2024-01-09T09:08:26.179" v="49" actId="20577"/>
      <pc:docMkLst>
        <pc:docMk/>
      </pc:docMkLst>
      <pc:sldChg chg="del">
        <pc:chgData name="talha malik" userId="4f15000a5f85e893" providerId="LiveId" clId="{8AEE4B9D-C972-42C1-AC5E-E4AFB3234F83}" dt="2024-01-09T08:58:34.650" v="0" actId="47"/>
        <pc:sldMkLst>
          <pc:docMk/>
          <pc:sldMk cId="0" sldId="256"/>
        </pc:sldMkLst>
      </pc:sldChg>
      <pc:sldChg chg="addSp modSp mod">
        <pc:chgData name="talha malik" userId="4f15000a5f85e893" providerId="LiveId" clId="{8AEE4B9D-C972-42C1-AC5E-E4AFB3234F83}" dt="2024-01-09T09:08:26.179" v="49" actId="20577"/>
        <pc:sldMkLst>
          <pc:docMk/>
          <pc:sldMk cId="0" sldId="257"/>
        </pc:sldMkLst>
        <pc:spChg chg="add mod">
          <ac:chgData name="talha malik" userId="4f15000a5f85e893" providerId="LiveId" clId="{8AEE4B9D-C972-42C1-AC5E-E4AFB3234F83}" dt="2024-01-09T09:08:26.179" v="49" actId="20577"/>
          <ac:spMkLst>
            <pc:docMk/>
            <pc:sldMk cId="0" sldId="257"/>
            <ac:spMk id="3" creationId="{4D4E3D99-2CFB-12A1-BEB6-28D23AC3D1CA}"/>
          </ac:spMkLst>
        </pc:spChg>
      </pc:sldChg>
      <pc:sldChg chg="modSp mod ord">
        <pc:chgData name="talha malik" userId="4f15000a5f85e893" providerId="LiveId" clId="{8AEE4B9D-C972-42C1-AC5E-E4AFB3234F83}" dt="2024-01-09T08:59:47.601" v="38" actId="20578"/>
        <pc:sldMkLst>
          <pc:docMk/>
          <pc:sldMk cId="0" sldId="258"/>
        </pc:sldMkLst>
        <pc:spChg chg="mod">
          <ac:chgData name="talha malik" userId="4f15000a5f85e893" providerId="LiveId" clId="{8AEE4B9D-C972-42C1-AC5E-E4AFB3234F83}" dt="2024-01-09T08:59:25.612" v="30" actId="20577"/>
          <ac:spMkLst>
            <pc:docMk/>
            <pc:sldMk cId="0" sldId="258"/>
            <ac:spMk id="2" creationId="{00000000-0000-0000-0000-000000000000}"/>
          </ac:spMkLst>
        </pc:spChg>
      </pc:sldChg>
      <pc:sldChg chg="del">
        <pc:chgData name="talha malik" userId="4f15000a5f85e893" providerId="LiveId" clId="{8AEE4B9D-C972-42C1-AC5E-E4AFB3234F83}" dt="2024-01-09T08:59:29.456" v="32" actId="47"/>
        <pc:sldMkLst>
          <pc:docMk/>
          <pc:sldMk cId="0" sldId="259"/>
        </pc:sldMkLst>
      </pc:sldChg>
      <pc:sldChg chg="del">
        <pc:chgData name="talha malik" userId="4f15000a5f85e893" providerId="LiveId" clId="{8AEE4B9D-C972-42C1-AC5E-E4AFB3234F83}" dt="2024-01-09T08:59:29.936" v="33" actId="47"/>
        <pc:sldMkLst>
          <pc:docMk/>
          <pc:sldMk cId="0" sldId="260"/>
        </pc:sldMkLst>
      </pc:sldChg>
      <pc:sldChg chg="del">
        <pc:chgData name="talha malik" userId="4f15000a5f85e893" providerId="LiveId" clId="{8AEE4B9D-C972-42C1-AC5E-E4AFB3234F83}" dt="2024-01-09T08:59:30.461" v="34" actId="47"/>
        <pc:sldMkLst>
          <pc:docMk/>
          <pc:sldMk cId="0" sldId="261"/>
        </pc:sldMkLst>
      </pc:sldChg>
      <pc:sldChg chg="del">
        <pc:chgData name="talha malik" userId="4f15000a5f85e893" providerId="LiveId" clId="{8AEE4B9D-C972-42C1-AC5E-E4AFB3234F83}" dt="2024-01-09T08:59:31.179" v="35" actId="47"/>
        <pc:sldMkLst>
          <pc:docMk/>
          <pc:sldMk cId="0" sldId="262"/>
        </pc:sldMkLst>
      </pc:sldChg>
      <pc:sldChg chg="del">
        <pc:chgData name="talha malik" userId="4f15000a5f85e893" providerId="LiveId" clId="{8AEE4B9D-C972-42C1-AC5E-E4AFB3234F83}" dt="2024-01-09T08:59:28.454" v="31" actId="47"/>
        <pc:sldMkLst>
          <pc:docMk/>
          <pc:sldMk cId="0" sldId="263"/>
        </pc:sldMkLst>
      </pc:sldChg>
      <pc:sldChg chg="del">
        <pc:chgData name="talha malik" userId="4f15000a5f85e893" providerId="LiveId" clId="{8AEE4B9D-C972-42C1-AC5E-E4AFB3234F83}" dt="2024-01-09T08:59:32.220" v="36" actId="47"/>
        <pc:sldMkLst>
          <pc:docMk/>
          <pc:sldMk cId="0" sldId="264"/>
        </pc:sldMkLst>
      </pc:sldChg>
      <pc:sldChg chg="del">
        <pc:chgData name="talha malik" userId="4f15000a5f85e893" providerId="LiveId" clId="{8AEE4B9D-C972-42C1-AC5E-E4AFB3234F83}" dt="2024-01-09T08:59:44.777" v="37" actId="47"/>
        <pc:sldMkLst>
          <pc:docMk/>
          <pc:sldMk cId="0" sldId="268"/>
        </pc:sldMkLst>
      </pc:sldChg>
      <pc:sldChg chg="del">
        <pc:chgData name="talha malik" userId="4f15000a5f85e893" providerId="LiveId" clId="{8AEE4B9D-C972-42C1-AC5E-E4AFB3234F83}" dt="2024-01-09T09:04:19.781" v="43" actId="47"/>
        <pc:sldMkLst>
          <pc:docMk/>
          <pc:sldMk cId="0" sldId="269"/>
        </pc:sldMkLst>
      </pc:sldChg>
      <pc:sldChg chg="del">
        <pc:chgData name="talha malik" userId="4f15000a5f85e893" providerId="LiveId" clId="{8AEE4B9D-C972-42C1-AC5E-E4AFB3234F83}" dt="2024-01-09T09:06:58.735" v="44" actId="47"/>
        <pc:sldMkLst>
          <pc:docMk/>
          <pc:sldMk cId="0" sldId="275"/>
        </pc:sldMkLst>
      </pc:sldChg>
      <pc:sldChg chg="del">
        <pc:chgData name="talha malik" userId="4f15000a5f85e893" providerId="LiveId" clId="{8AEE4B9D-C972-42C1-AC5E-E4AFB3234F83}" dt="2024-01-09T09:00:58.566" v="39" actId="47"/>
        <pc:sldMkLst>
          <pc:docMk/>
          <pc:sldMk cId="0" sldId="276"/>
        </pc:sldMkLst>
      </pc:sldChg>
      <pc:sldChg chg="del">
        <pc:chgData name="talha malik" userId="4f15000a5f85e893" providerId="LiveId" clId="{8AEE4B9D-C972-42C1-AC5E-E4AFB3234F83}" dt="2024-01-09T09:03:05.134" v="42" actId="47"/>
        <pc:sldMkLst>
          <pc:docMk/>
          <pc:sldMk cId="0" sldId="278"/>
        </pc:sldMkLst>
      </pc:sldChg>
      <pc:sldChg chg="del">
        <pc:chgData name="talha malik" userId="4f15000a5f85e893" providerId="LiveId" clId="{8AEE4B9D-C972-42C1-AC5E-E4AFB3234F83}" dt="2024-01-09T09:02:57.991" v="40" actId="47"/>
        <pc:sldMkLst>
          <pc:docMk/>
          <pc:sldMk cId="231059648" sldId="304"/>
        </pc:sldMkLst>
      </pc:sldChg>
      <pc:sldChg chg="del">
        <pc:chgData name="talha malik" userId="4f15000a5f85e893" providerId="LiveId" clId="{8AEE4B9D-C972-42C1-AC5E-E4AFB3234F83}" dt="2024-01-09T09:03:00.044" v="41" actId="47"/>
        <pc:sldMkLst>
          <pc:docMk/>
          <pc:sldMk cId="4196178467" sldId="305"/>
        </pc:sldMkLst>
      </pc:sldChg>
      <pc:sldChg chg="del">
        <pc:chgData name="talha malik" userId="4f15000a5f85e893" providerId="LiveId" clId="{8AEE4B9D-C972-42C1-AC5E-E4AFB3234F83}" dt="2024-01-09T09:07:02.760" v="45" actId="47"/>
        <pc:sldMkLst>
          <pc:docMk/>
          <pc:sldMk cId="3502349300" sldId="307"/>
        </pc:sldMkLst>
      </pc:sldChg>
      <pc:sldChg chg="del">
        <pc:chgData name="talha malik" userId="4f15000a5f85e893" providerId="LiveId" clId="{8AEE4B9D-C972-42C1-AC5E-E4AFB3234F83}" dt="2024-01-09T09:07:19.449" v="47" actId="47"/>
        <pc:sldMkLst>
          <pc:docMk/>
          <pc:sldMk cId="1878762005" sldId="308"/>
        </pc:sldMkLst>
      </pc:sldChg>
      <pc:sldChg chg="del">
        <pc:chgData name="talha malik" userId="4f15000a5f85e893" providerId="LiveId" clId="{8AEE4B9D-C972-42C1-AC5E-E4AFB3234F83}" dt="2024-01-09T09:07:17.562" v="46" actId="47"/>
        <pc:sldMkLst>
          <pc:docMk/>
          <pc:sldMk cId="1570075530" sldId="31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09:32:51.52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24575,'254'2'0,"211"20"7,299 11-971,-250-24 84,121-3-77,117-3-26,3050-3-3850,-2772-1 3209,-882 0 3667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09:32:51.52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24575,'254'2'0,"211"20"7,299 11-971,-250-24 84,121-3-77,117-3-26,3050-3-3850,-2772-1 3209,-882 0 3667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B0D29-7D95-48C4-A4E5-C151EBA7E082}" type="datetimeFigureOut">
              <a:rPr lang="en-PK" smtClean="0"/>
              <a:t>09/01/2024</a:t>
            </a:fld>
            <a:endParaRPr lang="en-P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BF833-49C7-4B5E-9E6E-D04F1F8C3862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8438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BF833-49C7-4B5E-9E6E-D04F1F8C3862}" type="slidenum">
              <a:rPr lang="en-PK" smtClean="0"/>
              <a:t>1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14601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BF833-49C7-4B5E-9E6E-D04F1F8C3862}" type="slidenum">
              <a:rPr lang="en-PK" smtClean="0"/>
              <a:t>17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25370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BF833-49C7-4B5E-9E6E-D04F1F8C3862}" type="slidenum">
              <a:rPr lang="en-PK" smtClean="0"/>
              <a:t>18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938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997344" y="1924413"/>
            <a:ext cx="3689984" cy="153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5064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5079" y="2518248"/>
            <a:ext cx="15820390" cy="780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6955" y="4311775"/>
            <a:ext cx="1125347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40" dirty="0"/>
              <a:t>Web</a:t>
            </a:r>
            <a:r>
              <a:rPr spc="-459" dirty="0"/>
              <a:t> </a:t>
            </a:r>
            <a:r>
              <a:rPr spc="100" dirty="0"/>
              <a:t>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E3D99-2CFB-12A1-BEB6-28D23AC3D1CA}"/>
              </a:ext>
            </a:extLst>
          </p:cNvPr>
          <p:cNvSpPr txBox="1"/>
          <p:nvPr/>
        </p:nvSpPr>
        <p:spPr>
          <a:xfrm>
            <a:off x="13352470" y="5744970"/>
            <a:ext cx="2324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Lecture 2</a:t>
            </a:r>
            <a:endParaRPr lang="en-PK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1990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6600" dirty="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6600" dirty="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6600" dirty="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6600" dirty="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6600" dirty="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AE232"/>
                </a:solidFill>
                <a:latin typeface="Consolas"/>
                <a:cs typeface="Consolas"/>
              </a:rPr>
              <a:t>&lt;body&gt;</a:t>
            </a:r>
            <a:endParaRPr sz="6600" dirty="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66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6600" dirty="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AE232"/>
                </a:solidFill>
                <a:latin typeface="Consolas"/>
                <a:cs typeface="Consolas"/>
              </a:rPr>
              <a:t>&lt;/body&gt;</a:t>
            </a:r>
            <a:endParaRPr sz="6600" dirty="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66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4" dirty="0"/>
              <a:t>Document</a:t>
            </a:r>
            <a:r>
              <a:rPr spc="-455" dirty="0"/>
              <a:t> </a:t>
            </a:r>
            <a:r>
              <a:rPr spc="200" dirty="0"/>
              <a:t>Object</a:t>
            </a:r>
            <a:r>
              <a:rPr spc="-455" dirty="0"/>
              <a:t> </a:t>
            </a:r>
            <a:r>
              <a:rPr spc="26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14054681" y="8374974"/>
            <a:ext cx="0" cy="1741805"/>
          </a:xfrm>
          <a:custGeom>
            <a:avLst/>
            <a:gdLst/>
            <a:ahLst/>
            <a:cxnLst/>
            <a:rect l="l" t="t" r="r" b="b"/>
            <a:pathLst>
              <a:path h="1741804">
                <a:moveTo>
                  <a:pt x="0" y="0"/>
                </a:moveTo>
                <a:lnTo>
                  <a:pt x="0" y="1741779"/>
                </a:lnTo>
              </a:path>
            </a:pathLst>
          </a:custGeom>
          <a:ln w="837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14012772" y="3822861"/>
            <a:ext cx="3827145" cy="4239895"/>
            <a:chOff x="14012772" y="3822861"/>
            <a:chExt cx="3827145" cy="4239895"/>
          </a:xfrm>
        </p:grpSpPr>
        <p:sp>
          <p:nvSpPr>
            <p:cNvPr id="5" name="object 5"/>
            <p:cNvSpPr/>
            <p:nvPr/>
          </p:nvSpPr>
          <p:spPr>
            <a:xfrm>
              <a:off x="17797668" y="5510062"/>
              <a:ext cx="0" cy="2510790"/>
            </a:xfrm>
            <a:custGeom>
              <a:avLst/>
              <a:gdLst/>
              <a:ahLst/>
              <a:cxnLst/>
              <a:rect l="l" t="t" r="r" b="b"/>
              <a:pathLst>
                <a:path h="2510790">
                  <a:moveTo>
                    <a:pt x="0" y="0"/>
                  </a:moveTo>
                  <a:lnTo>
                    <a:pt x="0" y="2510636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4054682" y="5510061"/>
              <a:ext cx="0" cy="1741805"/>
            </a:xfrm>
            <a:custGeom>
              <a:avLst/>
              <a:gdLst/>
              <a:ahLst/>
              <a:cxnLst/>
              <a:rect l="l" t="t" r="r" b="b"/>
              <a:pathLst>
                <a:path h="1741804">
                  <a:moveTo>
                    <a:pt x="0" y="0"/>
                  </a:moveTo>
                  <a:lnTo>
                    <a:pt x="0" y="1741779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4172553" y="3822870"/>
              <a:ext cx="3545840" cy="1419225"/>
            </a:xfrm>
            <a:custGeom>
              <a:avLst/>
              <a:gdLst/>
              <a:ahLst/>
              <a:cxnLst/>
              <a:rect l="l" t="t" r="r" b="b"/>
              <a:pathLst>
                <a:path w="3545840" h="1419225">
                  <a:moveTo>
                    <a:pt x="3545802" y="1352397"/>
                  </a:moveTo>
                  <a:lnTo>
                    <a:pt x="1776247" y="0"/>
                  </a:lnTo>
                  <a:lnTo>
                    <a:pt x="1772894" y="4381"/>
                  </a:lnTo>
                  <a:lnTo>
                    <a:pt x="1769554" y="0"/>
                  </a:lnTo>
                  <a:lnTo>
                    <a:pt x="0" y="1352397"/>
                  </a:lnTo>
                  <a:lnTo>
                    <a:pt x="50876" y="1418945"/>
                  </a:lnTo>
                  <a:lnTo>
                    <a:pt x="1772894" y="102870"/>
                  </a:lnTo>
                  <a:lnTo>
                    <a:pt x="3494938" y="1418945"/>
                  </a:lnTo>
                  <a:lnTo>
                    <a:pt x="3545802" y="13523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44859" y="3348454"/>
            <a:ext cx="10042525" cy="6643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855"/>
              </a:lnSpc>
              <a:spcBef>
                <a:spcPts val="95"/>
              </a:spcBef>
            </a:pPr>
            <a:r>
              <a:rPr sz="4950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4950" spc="-254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4950" dirty="0">
              <a:latin typeface="Consolas"/>
              <a:cs typeface="Consolas"/>
            </a:endParaRPr>
          </a:p>
          <a:p>
            <a:pPr marL="12700">
              <a:lnSpc>
                <a:spcPts val="5770"/>
              </a:lnSpc>
            </a:pPr>
            <a:r>
              <a:rPr sz="4950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4950" spc="-1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4950" dirty="0">
              <a:latin typeface="Consolas"/>
              <a:cs typeface="Consolas"/>
            </a:endParaRPr>
          </a:p>
          <a:p>
            <a:pPr marL="1393825">
              <a:lnSpc>
                <a:spcPts val="5770"/>
              </a:lnSpc>
            </a:pP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4950" dirty="0">
              <a:latin typeface="Consolas"/>
              <a:cs typeface="Consolas"/>
            </a:endParaRPr>
          </a:p>
          <a:p>
            <a:pPr marL="2775585">
              <a:lnSpc>
                <a:spcPts val="5770"/>
              </a:lnSpc>
            </a:pP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4950" dirty="0">
              <a:latin typeface="Consolas"/>
              <a:cs typeface="Consolas"/>
            </a:endParaRPr>
          </a:p>
          <a:p>
            <a:pPr marL="1393825">
              <a:lnSpc>
                <a:spcPts val="5770"/>
              </a:lnSpc>
            </a:pP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4950" dirty="0">
              <a:latin typeface="Consolas"/>
              <a:cs typeface="Consolas"/>
            </a:endParaRPr>
          </a:p>
          <a:p>
            <a:pPr marL="1393825">
              <a:lnSpc>
                <a:spcPts val="5770"/>
              </a:lnSpc>
            </a:pP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4950" dirty="0">
              <a:latin typeface="Consolas"/>
              <a:cs typeface="Consolas"/>
            </a:endParaRPr>
          </a:p>
          <a:p>
            <a:pPr marL="2775585">
              <a:lnSpc>
                <a:spcPts val="5770"/>
              </a:lnSpc>
            </a:pPr>
            <a:r>
              <a:rPr sz="4950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4950" spc="-1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4950" dirty="0">
              <a:latin typeface="Consolas"/>
              <a:cs typeface="Consolas"/>
            </a:endParaRPr>
          </a:p>
          <a:p>
            <a:pPr marL="1393825">
              <a:lnSpc>
                <a:spcPts val="5770"/>
              </a:lnSpc>
            </a:pP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4950" dirty="0">
              <a:latin typeface="Consolas"/>
              <a:cs typeface="Consolas"/>
            </a:endParaRPr>
          </a:p>
          <a:p>
            <a:pPr marL="12700">
              <a:lnSpc>
                <a:spcPts val="5855"/>
              </a:lnSpc>
            </a:pP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495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29120" y="2833570"/>
            <a:ext cx="3032760" cy="1123315"/>
          </a:xfrm>
          <a:prstGeom prst="rect">
            <a:avLst/>
          </a:prstGeom>
          <a:solidFill>
            <a:srgbClr val="0076BA"/>
          </a:solidFill>
        </p:spPr>
        <p:txBody>
          <a:bodyPr vert="horz" wrap="square" lIns="0" tIns="121285" rIns="0" bIns="0" rtlCol="0">
            <a:spAutoFit/>
          </a:bodyPr>
          <a:lstStyle/>
          <a:p>
            <a:pPr marL="868680">
              <a:lnSpc>
                <a:spcPct val="100000"/>
              </a:lnSpc>
              <a:spcBef>
                <a:spcPts val="955"/>
              </a:spcBef>
            </a:pPr>
            <a:r>
              <a:rPr sz="4600" spc="-20" dirty="0">
                <a:solidFill>
                  <a:srgbClr val="FFFFFF"/>
                </a:solidFill>
                <a:latin typeface="Consolas"/>
                <a:cs typeface="Consolas"/>
              </a:rPr>
              <a:t>html</a:t>
            </a:r>
            <a:endParaRPr sz="4600" dirty="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38330" y="5148821"/>
            <a:ext cx="3032760" cy="1123315"/>
          </a:xfrm>
          <a:custGeom>
            <a:avLst/>
            <a:gdLst/>
            <a:ahLst/>
            <a:cxnLst/>
            <a:rect l="l" t="t" r="r" b="b"/>
            <a:pathLst>
              <a:path w="3032759" h="1123314">
                <a:moveTo>
                  <a:pt x="3032687" y="0"/>
                </a:moveTo>
                <a:lnTo>
                  <a:pt x="0" y="0"/>
                </a:lnTo>
                <a:lnTo>
                  <a:pt x="0" y="1123133"/>
                </a:lnTo>
                <a:lnTo>
                  <a:pt x="3032687" y="1123133"/>
                </a:lnTo>
                <a:lnTo>
                  <a:pt x="3032687" y="0"/>
                </a:lnTo>
                <a:close/>
              </a:path>
            </a:pathLst>
          </a:custGeom>
          <a:solidFill>
            <a:srgbClr val="0076B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3400504" y="5254155"/>
            <a:ext cx="1315085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600" spc="-20" dirty="0">
                <a:solidFill>
                  <a:srgbClr val="FFFFFF"/>
                </a:solidFill>
                <a:latin typeface="Consolas"/>
                <a:cs typeface="Consolas"/>
              </a:rPr>
              <a:t>head</a:t>
            </a:r>
            <a:endParaRPr sz="4600" dirty="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281325" y="5148821"/>
            <a:ext cx="3032760" cy="1123315"/>
          </a:xfrm>
          <a:custGeom>
            <a:avLst/>
            <a:gdLst/>
            <a:ahLst/>
            <a:cxnLst/>
            <a:rect l="l" t="t" r="r" b="b"/>
            <a:pathLst>
              <a:path w="3032759" h="1123314">
                <a:moveTo>
                  <a:pt x="3032687" y="0"/>
                </a:moveTo>
                <a:lnTo>
                  <a:pt x="0" y="0"/>
                </a:lnTo>
                <a:lnTo>
                  <a:pt x="0" y="1123133"/>
                </a:lnTo>
                <a:lnTo>
                  <a:pt x="3032687" y="1123133"/>
                </a:lnTo>
                <a:lnTo>
                  <a:pt x="3032687" y="0"/>
                </a:lnTo>
                <a:close/>
              </a:path>
            </a:pathLst>
          </a:custGeom>
          <a:solidFill>
            <a:srgbClr val="0076B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7138609" y="5254155"/>
            <a:ext cx="1315085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600" spc="-20" dirty="0">
                <a:solidFill>
                  <a:srgbClr val="FFFFFF"/>
                </a:solidFill>
                <a:latin typeface="Consolas"/>
                <a:cs typeface="Consolas"/>
              </a:rPr>
              <a:t>body</a:t>
            </a:r>
            <a:endParaRPr sz="4600" dirty="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38330" y="7251841"/>
            <a:ext cx="3032760" cy="1123315"/>
          </a:xfrm>
          <a:prstGeom prst="rect">
            <a:avLst/>
          </a:prstGeom>
          <a:solidFill>
            <a:srgbClr val="0076BA"/>
          </a:solidFill>
        </p:spPr>
        <p:txBody>
          <a:bodyPr vert="horz" wrap="square" lIns="0" tIns="121920" rIns="0" bIns="0" rtlCol="0">
            <a:spAutoFit/>
          </a:bodyPr>
          <a:lstStyle/>
          <a:p>
            <a:pPr marL="706755">
              <a:lnSpc>
                <a:spcPct val="100000"/>
              </a:lnSpc>
              <a:spcBef>
                <a:spcPts val="960"/>
              </a:spcBef>
            </a:pPr>
            <a:r>
              <a:rPr sz="4600" spc="-10" dirty="0">
                <a:solidFill>
                  <a:srgbClr val="FFFFFF"/>
                </a:solidFill>
                <a:latin typeface="Consolas"/>
                <a:cs typeface="Consolas"/>
              </a:rPr>
              <a:t>title</a:t>
            </a:r>
            <a:endParaRPr sz="4600" dirty="0">
              <a:latin typeface="Consolas"/>
              <a:cs typeface="Consola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135487" y="7289864"/>
            <a:ext cx="3324860" cy="1047115"/>
          </a:xfrm>
          <a:custGeom>
            <a:avLst/>
            <a:gdLst/>
            <a:ahLst/>
            <a:cxnLst/>
            <a:rect l="l" t="t" r="r" b="b"/>
            <a:pathLst>
              <a:path w="3324859" h="1047115">
                <a:moveTo>
                  <a:pt x="2800815" y="0"/>
                </a:moveTo>
                <a:lnTo>
                  <a:pt x="523544" y="0"/>
                </a:lnTo>
                <a:lnTo>
                  <a:pt x="456466" y="173"/>
                </a:lnTo>
                <a:lnTo>
                  <a:pt x="396971" y="1387"/>
                </a:lnTo>
                <a:lnTo>
                  <a:pt x="343444" y="4682"/>
                </a:lnTo>
                <a:lnTo>
                  <a:pt x="294271" y="11099"/>
                </a:lnTo>
                <a:lnTo>
                  <a:pt x="247835" y="21678"/>
                </a:lnTo>
                <a:lnTo>
                  <a:pt x="203095" y="39158"/>
                </a:lnTo>
                <a:lnTo>
                  <a:pt x="161700" y="62380"/>
                </a:lnTo>
                <a:lnTo>
                  <a:pt x="124129" y="90863"/>
                </a:lnTo>
                <a:lnTo>
                  <a:pt x="90863" y="124128"/>
                </a:lnTo>
                <a:lnTo>
                  <a:pt x="62381" y="161698"/>
                </a:lnTo>
                <a:lnTo>
                  <a:pt x="39161" y="203092"/>
                </a:lnTo>
                <a:lnTo>
                  <a:pt x="21685" y="247831"/>
                </a:lnTo>
                <a:lnTo>
                  <a:pt x="11102" y="294269"/>
                </a:lnTo>
                <a:lnTo>
                  <a:pt x="4684" y="343443"/>
                </a:lnTo>
                <a:lnTo>
                  <a:pt x="1387" y="396969"/>
                </a:lnTo>
                <a:lnTo>
                  <a:pt x="173" y="456464"/>
                </a:lnTo>
                <a:lnTo>
                  <a:pt x="0" y="523544"/>
                </a:lnTo>
                <a:lnTo>
                  <a:pt x="173" y="590623"/>
                </a:lnTo>
                <a:lnTo>
                  <a:pt x="1387" y="650118"/>
                </a:lnTo>
                <a:lnTo>
                  <a:pt x="4684" y="703644"/>
                </a:lnTo>
                <a:lnTo>
                  <a:pt x="11102" y="752818"/>
                </a:lnTo>
                <a:lnTo>
                  <a:pt x="21685" y="799256"/>
                </a:lnTo>
                <a:lnTo>
                  <a:pt x="39161" y="843995"/>
                </a:lnTo>
                <a:lnTo>
                  <a:pt x="62381" y="885389"/>
                </a:lnTo>
                <a:lnTo>
                  <a:pt x="90863" y="922959"/>
                </a:lnTo>
                <a:lnTo>
                  <a:pt x="124129" y="956225"/>
                </a:lnTo>
                <a:lnTo>
                  <a:pt x="161700" y="984708"/>
                </a:lnTo>
                <a:lnTo>
                  <a:pt x="203095" y="1007928"/>
                </a:lnTo>
                <a:lnTo>
                  <a:pt x="247835" y="1025408"/>
                </a:lnTo>
                <a:lnTo>
                  <a:pt x="294271" y="1035988"/>
                </a:lnTo>
                <a:lnTo>
                  <a:pt x="343444" y="1042405"/>
                </a:lnTo>
                <a:lnTo>
                  <a:pt x="396971" y="1045701"/>
                </a:lnTo>
                <a:lnTo>
                  <a:pt x="456466" y="1046915"/>
                </a:lnTo>
                <a:lnTo>
                  <a:pt x="523544" y="1047088"/>
                </a:lnTo>
                <a:lnTo>
                  <a:pt x="2800815" y="1047088"/>
                </a:lnTo>
                <a:lnTo>
                  <a:pt x="2867891" y="1046915"/>
                </a:lnTo>
                <a:lnTo>
                  <a:pt x="2927384" y="1045701"/>
                </a:lnTo>
                <a:lnTo>
                  <a:pt x="2980910" y="1042405"/>
                </a:lnTo>
                <a:lnTo>
                  <a:pt x="3030084" y="1035988"/>
                </a:lnTo>
                <a:lnTo>
                  <a:pt x="3076524" y="1025408"/>
                </a:lnTo>
                <a:lnTo>
                  <a:pt x="3121263" y="1007928"/>
                </a:lnTo>
                <a:lnTo>
                  <a:pt x="3162657" y="984708"/>
                </a:lnTo>
                <a:lnTo>
                  <a:pt x="3200226" y="956225"/>
                </a:lnTo>
                <a:lnTo>
                  <a:pt x="3233491" y="922959"/>
                </a:lnTo>
                <a:lnTo>
                  <a:pt x="3261973" y="885389"/>
                </a:lnTo>
                <a:lnTo>
                  <a:pt x="3285194" y="843995"/>
                </a:lnTo>
                <a:lnTo>
                  <a:pt x="3302674" y="799256"/>
                </a:lnTo>
                <a:lnTo>
                  <a:pt x="3313256" y="752818"/>
                </a:lnTo>
                <a:lnTo>
                  <a:pt x="3319675" y="703644"/>
                </a:lnTo>
                <a:lnTo>
                  <a:pt x="3322971" y="650118"/>
                </a:lnTo>
                <a:lnTo>
                  <a:pt x="3324186" y="590623"/>
                </a:lnTo>
                <a:lnTo>
                  <a:pt x="3324359" y="523544"/>
                </a:lnTo>
                <a:lnTo>
                  <a:pt x="3324186" y="456464"/>
                </a:lnTo>
                <a:lnTo>
                  <a:pt x="3322971" y="396969"/>
                </a:lnTo>
                <a:lnTo>
                  <a:pt x="3319675" y="343443"/>
                </a:lnTo>
                <a:lnTo>
                  <a:pt x="3313256" y="294269"/>
                </a:lnTo>
                <a:lnTo>
                  <a:pt x="3302674" y="247831"/>
                </a:lnTo>
                <a:lnTo>
                  <a:pt x="3285194" y="203092"/>
                </a:lnTo>
                <a:lnTo>
                  <a:pt x="3261973" y="161698"/>
                </a:lnTo>
                <a:lnTo>
                  <a:pt x="3233491" y="124128"/>
                </a:lnTo>
                <a:lnTo>
                  <a:pt x="3200226" y="90863"/>
                </a:lnTo>
                <a:lnTo>
                  <a:pt x="3162657" y="62380"/>
                </a:lnTo>
                <a:lnTo>
                  <a:pt x="3121263" y="39158"/>
                </a:lnTo>
                <a:lnTo>
                  <a:pt x="3076524" y="21678"/>
                </a:lnTo>
                <a:lnTo>
                  <a:pt x="3030084" y="11099"/>
                </a:lnTo>
                <a:lnTo>
                  <a:pt x="2980910" y="4682"/>
                </a:lnTo>
                <a:lnTo>
                  <a:pt x="2927384" y="1387"/>
                </a:lnTo>
                <a:lnTo>
                  <a:pt x="2867891" y="173"/>
                </a:lnTo>
                <a:lnTo>
                  <a:pt x="2800815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16583652" y="7515866"/>
            <a:ext cx="24206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2600" spc="10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2600" dirty="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392502" y="9354861"/>
            <a:ext cx="3324860" cy="1047115"/>
          </a:xfrm>
          <a:custGeom>
            <a:avLst/>
            <a:gdLst/>
            <a:ahLst/>
            <a:cxnLst/>
            <a:rect l="l" t="t" r="r" b="b"/>
            <a:pathLst>
              <a:path w="3324859" h="1047115">
                <a:moveTo>
                  <a:pt x="2800804" y="0"/>
                </a:moveTo>
                <a:lnTo>
                  <a:pt x="523544" y="0"/>
                </a:lnTo>
                <a:lnTo>
                  <a:pt x="456462" y="173"/>
                </a:lnTo>
                <a:lnTo>
                  <a:pt x="396966" y="1387"/>
                </a:lnTo>
                <a:lnTo>
                  <a:pt x="343439" y="4682"/>
                </a:lnTo>
                <a:lnTo>
                  <a:pt x="294264" y="11100"/>
                </a:lnTo>
                <a:lnTo>
                  <a:pt x="247824" y="21679"/>
                </a:lnTo>
                <a:lnTo>
                  <a:pt x="203085" y="39159"/>
                </a:lnTo>
                <a:lnTo>
                  <a:pt x="161691" y="62380"/>
                </a:lnTo>
                <a:lnTo>
                  <a:pt x="124122" y="90863"/>
                </a:lnTo>
                <a:lnTo>
                  <a:pt x="90857" y="124129"/>
                </a:lnTo>
                <a:lnTo>
                  <a:pt x="62375" y="161698"/>
                </a:lnTo>
                <a:lnTo>
                  <a:pt x="39154" y="203092"/>
                </a:lnTo>
                <a:lnTo>
                  <a:pt x="21674" y="247832"/>
                </a:lnTo>
                <a:lnTo>
                  <a:pt x="11097" y="294270"/>
                </a:lnTo>
                <a:lnTo>
                  <a:pt x="4681" y="343443"/>
                </a:lnTo>
                <a:lnTo>
                  <a:pt x="1387" y="396969"/>
                </a:lnTo>
                <a:lnTo>
                  <a:pt x="173" y="456464"/>
                </a:lnTo>
                <a:lnTo>
                  <a:pt x="0" y="523544"/>
                </a:lnTo>
                <a:lnTo>
                  <a:pt x="173" y="590623"/>
                </a:lnTo>
                <a:lnTo>
                  <a:pt x="1387" y="650118"/>
                </a:lnTo>
                <a:lnTo>
                  <a:pt x="4681" y="703644"/>
                </a:lnTo>
                <a:lnTo>
                  <a:pt x="11097" y="752818"/>
                </a:lnTo>
                <a:lnTo>
                  <a:pt x="21674" y="799256"/>
                </a:lnTo>
                <a:lnTo>
                  <a:pt x="39154" y="843995"/>
                </a:lnTo>
                <a:lnTo>
                  <a:pt x="62375" y="885389"/>
                </a:lnTo>
                <a:lnTo>
                  <a:pt x="90857" y="922959"/>
                </a:lnTo>
                <a:lnTo>
                  <a:pt x="124122" y="956225"/>
                </a:lnTo>
                <a:lnTo>
                  <a:pt x="161691" y="984708"/>
                </a:lnTo>
                <a:lnTo>
                  <a:pt x="203085" y="1007929"/>
                </a:lnTo>
                <a:lnTo>
                  <a:pt x="247824" y="1025409"/>
                </a:lnTo>
                <a:lnTo>
                  <a:pt x="294264" y="1035988"/>
                </a:lnTo>
                <a:lnTo>
                  <a:pt x="343439" y="1042405"/>
                </a:lnTo>
                <a:lnTo>
                  <a:pt x="396966" y="1045701"/>
                </a:lnTo>
                <a:lnTo>
                  <a:pt x="456462" y="1046915"/>
                </a:lnTo>
                <a:lnTo>
                  <a:pt x="523544" y="1047088"/>
                </a:lnTo>
                <a:lnTo>
                  <a:pt x="2800804" y="1047088"/>
                </a:lnTo>
                <a:lnTo>
                  <a:pt x="2867886" y="1046915"/>
                </a:lnTo>
                <a:lnTo>
                  <a:pt x="2927382" y="1045701"/>
                </a:lnTo>
                <a:lnTo>
                  <a:pt x="2980909" y="1042405"/>
                </a:lnTo>
                <a:lnTo>
                  <a:pt x="3030084" y="1035988"/>
                </a:lnTo>
                <a:lnTo>
                  <a:pt x="3076524" y="1025409"/>
                </a:lnTo>
                <a:lnTo>
                  <a:pt x="3121260" y="1007929"/>
                </a:lnTo>
                <a:lnTo>
                  <a:pt x="3162652" y="984708"/>
                </a:lnTo>
                <a:lnTo>
                  <a:pt x="3200222" y="956225"/>
                </a:lnTo>
                <a:lnTo>
                  <a:pt x="3233488" y="922959"/>
                </a:lnTo>
                <a:lnTo>
                  <a:pt x="3261972" y="885389"/>
                </a:lnTo>
                <a:lnTo>
                  <a:pt x="3285193" y="843995"/>
                </a:lnTo>
                <a:lnTo>
                  <a:pt x="3302674" y="799256"/>
                </a:lnTo>
                <a:lnTo>
                  <a:pt x="3313251" y="752818"/>
                </a:lnTo>
                <a:lnTo>
                  <a:pt x="3319667" y="703644"/>
                </a:lnTo>
                <a:lnTo>
                  <a:pt x="3322961" y="650118"/>
                </a:lnTo>
                <a:lnTo>
                  <a:pt x="3324175" y="590623"/>
                </a:lnTo>
                <a:lnTo>
                  <a:pt x="3324349" y="523544"/>
                </a:lnTo>
                <a:lnTo>
                  <a:pt x="3324175" y="456464"/>
                </a:lnTo>
                <a:lnTo>
                  <a:pt x="3322961" y="396969"/>
                </a:lnTo>
                <a:lnTo>
                  <a:pt x="3319667" y="343443"/>
                </a:lnTo>
                <a:lnTo>
                  <a:pt x="3313251" y="294270"/>
                </a:lnTo>
                <a:lnTo>
                  <a:pt x="3302674" y="247832"/>
                </a:lnTo>
                <a:lnTo>
                  <a:pt x="3285193" y="203092"/>
                </a:lnTo>
                <a:lnTo>
                  <a:pt x="3261972" y="161698"/>
                </a:lnTo>
                <a:lnTo>
                  <a:pt x="3233488" y="124129"/>
                </a:lnTo>
                <a:lnTo>
                  <a:pt x="3200222" y="90863"/>
                </a:lnTo>
                <a:lnTo>
                  <a:pt x="3162652" y="62380"/>
                </a:lnTo>
                <a:lnTo>
                  <a:pt x="3121260" y="39159"/>
                </a:lnTo>
                <a:lnTo>
                  <a:pt x="3076524" y="21679"/>
                </a:lnTo>
                <a:lnTo>
                  <a:pt x="3030084" y="11100"/>
                </a:lnTo>
                <a:lnTo>
                  <a:pt x="2980909" y="4682"/>
                </a:lnTo>
                <a:lnTo>
                  <a:pt x="2927382" y="1387"/>
                </a:lnTo>
                <a:lnTo>
                  <a:pt x="2867886" y="173"/>
                </a:lnTo>
                <a:lnTo>
                  <a:pt x="280080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3484271" y="9578630"/>
            <a:ext cx="113093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Consolas"/>
                <a:cs typeface="Consolas"/>
              </a:rPr>
              <a:t>Hello!</a:t>
            </a:r>
            <a:endParaRPr sz="26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376F-4F9B-716B-E70C-C15A4020B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5488239" cy="1415772"/>
          </a:xfrm>
        </p:spPr>
        <p:txBody>
          <a:bodyPr/>
          <a:lstStyle/>
          <a:p>
            <a:r>
              <a:rPr lang="en-US" dirty="0"/>
              <a:t>SELF CLOSING </a:t>
            </a:r>
            <a:r>
              <a:rPr lang="en-US" dirty="0">
                <a:solidFill>
                  <a:srgbClr val="FF0000"/>
                </a:solidFill>
              </a:rPr>
              <a:t>TAGS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2F7F-6DF2-2135-10D3-3F190E56D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9650" y="1811436"/>
            <a:ext cx="14630399" cy="8110439"/>
          </a:xfrm>
        </p:spPr>
        <p:txBody>
          <a:bodyPr/>
          <a:lstStyle/>
          <a:p>
            <a:pPr algn="ctr"/>
            <a:r>
              <a:rPr lang="en-US" sz="496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sz="49600" dirty="0" err="1">
                <a:solidFill>
                  <a:srgbClr val="FF0000"/>
                </a:solidFill>
              </a:rPr>
              <a:t>br</a:t>
            </a:r>
            <a:r>
              <a:rPr lang="en-US" sz="49600" dirty="0">
                <a:solidFill>
                  <a:srgbClr val="FF0000"/>
                </a:solidFill>
              </a:rPr>
              <a:t>/</a:t>
            </a:r>
            <a:r>
              <a:rPr lang="en-US" sz="49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en-PK" sz="49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CC0FD8-0632-B1C1-880D-13916E142CAE}"/>
              </a:ext>
            </a:extLst>
          </p:cNvPr>
          <p:cNvCxnSpPr>
            <a:cxnSpLocks/>
          </p:cNvCxnSpPr>
          <p:nvPr/>
        </p:nvCxnSpPr>
        <p:spPr>
          <a:xfrm flipH="1">
            <a:off x="8756650" y="2751998"/>
            <a:ext cx="1012135" cy="1233354"/>
          </a:xfrm>
          <a:prstGeom prst="line">
            <a:avLst/>
          </a:prstGeom>
          <a:ln w="28575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D2D47B-6FDC-374C-CC0C-F49E33601276}"/>
              </a:ext>
            </a:extLst>
          </p:cNvPr>
          <p:cNvSpPr txBox="1"/>
          <p:nvPr/>
        </p:nvSpPr>
        <p:spPr>
          <a:xfrm>
            <a:off x="10016868" y="2228778"/>
            <a:ext cx="2702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CHARACTER</a:t>
            </a:r>
            <a:endParaRPr lang="en-PK" sz="2800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C2AC2F-8158-E154-0AB6-2ACF314BB357}"/>
              </a:ext>
            </a:extLst>
          </p:cNvPr>
          <p:cNvCxnSpPr>
            <a:cxnSpLocks/>
          </p:cNvCxnSpPr>
          <p:nvPr/>
        </p:nvCxnSpPr>
        <p:spPr>
          <a:xfrm>
            <a:off x="2965450" y="6510268"/>
            <a:ext cx="0" cy="2164586"/>
          </a:xfrm>
          <a:prstGeom prst="line">
            <a:avLst/>
          </a:prstGeom>
          <a:ln w="28575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4CC469-9494-2E0F-51B1-5ADF0B1FE3C2}"/>
              </a:ext>
            </a:extLst>
          </p:cNvPr>
          <p:cNvSpPr txBox="1"/>
          <p:nvPr/>
        </p:nvSpPr>
        <p:spPr>
          <a:xfrm>
            <a:off x="2846174" y="8913644"/>
            <a:ext cx="3886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LEFT-ANGLE BRACKET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(LESS-THAN SIGN)</a:t>
            </a:r>
            <a:endParaRPr lang="en-PK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D96108-919D-618F-C14F-FE97445260AC}"/>
              </a:ext>
            </a:extLst>
          </p:cNvPr>
          <p:cNvCxnSpPr>
            <a:cxnSpLocks/>
          </p:cNvCxnSpPr>
          <p:nvPr/>
        </p:nvCxnSpPr>
        <p:spPr>
          <a:xfrm>
            <a:off x="16300450" y="6415868"/>
            <a:ext cx="0" cy="2164586"/>
          </a:xfrm>
          <a:prstGeom prst="line">
            <a:avLst/>
          </a:prstGeom>
          <a:ln w="28575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C525AD-86AC-93B1-130A-1BB96EF2E45F}"/>
              </a:ext>
            </a:extLst>
          </p:cNvPr>
          <p:cNvSpPr txBox="1"/>
          <p:nvPr/>
        </p:nvSpPr>
        <p:spPr>
          <a:xfrm>
            <a:off x="12710637" y="8824268"/>
            <a:ext cx="3886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RIGHT-ANGLE BRACKET</a:t>
            </a:r>
          </a:p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(GREATER-THAN SIGN)</a:t>
            </a:r>
            <a:endParaRPr lang="en-PK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D37C391-23F8-F7A6-84D5-7BCCF90EFE8B}"/>
              </a:ext>
            </a:extLst>
          </p:cNvPr>
          <p:cNvSpPr/>
          <p:nvPr/>
        </p:nvSpPr>
        <p:spPr>
          <a:xfrm>
            <a:off x="2279648" y="9638271"/>
            <a:ext cx="14978275" cy="1054669"/>
          </a:xfrm>
          <a:custGeom>
            <a:avLst/>
            <a:gdLst>
              <a:gd name="connsiteX0" fmla="*/ 1058367 w 12433167"/>
              <a:gd name="connsiteY0" fmla="*/ 247135 h 984005"/>
              <a:gd name="connsiteX1" fmla="*/ 1008940 w 12433167"/>
              <a:gd name="connsiteY1" fmla="*/ 939114 h 984005"/>
              <a:gd name="connsiteX2" fmla="*/ 11660464 w 12433167"/>
              <a:gd name="connsiteY2" fmla="*/ 815546 h 984005"/>
              <a:gd name="connsiteX3" fmla="*/ 11586324 w 12433167"/>
              <a:gd name="connsiteY3" fmla="*/ 0 h 984005"/>
              <a:gd name="connsiteX0" fmla="*/ 292309 w 11667109"/>
              <a:gd name="connsiteY0" fmla="*/ 247135 h 1133945"/>
              <a:gd name="connsiteX1" fmla="*/ 2491812 w 11667109"/>
              <a:gd name="connsiteY1" fmla="*/ 1112109 h 1133945"/>
              <a:gd name="connsiteX2" fmla="*/ 10894406 w 11667109"/>
              <a:gd name="connsiteY2" fmla="*/ 815546 h 1133945"/>
              <a:gd name="connsiteX3" fmla="*/ 10820266 w 11667109"/>
              <a:gd name="connsiteY3" fmla="*/ 0 h 1133945"/>
              <a:gd name="connsiteX0" fmla="*/ 268020 w 10871456"/>
              <a:gd name="connsiteY0" fmla="*/ 247135 h 1188036"/>
              <a:gd name="connsiteX1" fmla="*/ 2467523 w 10871456"/>
              <a:gd name="connsiteY1" fmla="*/ 1112109 h 1188036"/>
              <a:gd name="connsiteX2" fmla="*/ 9510874 w 10871456"/>
              <a:gd name="connsiteY2" fmla="*/ 1037967 h 1188036"/>
              <a:gd name="connsiteX3" fmla="*/ 10795977 w 10871456"/>
              <a:gd name="connsiteY3" fmla="*/ 0 h 118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1456" h="1188036">
                <a:moveTo>
                  <a:pt x="268020" y="247135"/>
                </a:moveTo>
                <a:cubicBezTo>
                  <a:pt x="-640202" y="545757"/>
                  <a:pt x="927047" y="980304"/>
                  <a:pt x="2467523" y="1112109"/>
                </a:cubicBezTo>
                <a:cubicBezTo>
                  <a:pt x="4007999" y="1243914"/>
                  <a:pt x="7747977" y="1194486"/>
                  <a:pt x="9510874" y="1037967"/>
                </a:cubicBezTo>
                <a:cubicBezTo>
                  <a:pt x="11273771" y="881448"/>
                  <a:pt x="10833047" y="115330"/>
                  <a:pt x="10795977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610118-0FB0-10B4-94B3-BEB898868CED}"/>
              </a:ext>
            </a:extLst>
          </p:cNvPr>
          <p:cNvSpPr txBox="1"/>
          <p:nvPr/>
        </p:nvSpPr>
        <p:spPr>
          <a:xfrm>
            <a:off x="7454001" y="10371998"/>
            <a:ext cx="428169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SELF CLOSING TAG</a:t>
            </a:r>
            <a:endParaRPr lang="en-PK" sz="3200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D12EC5-68EA-97D7-09C5-5D97CAB40868}"/>
              </a:ext>
            </a:extLst>
          </p:cNvPr>
          <p:cNvCxnSpPr>
            <a:cxnSpLocks/>
          </p:cNvCxnSpPr>
          <p:nvPr/>
        </p:nvCxnSpPr>
        <p:spPr>
          <a:xfrm flipH="1">
            <a:off x="13802412" y="3544175"/>
            <a:ext cx="1583638" cy="7637"/>
          </a:xfrm>
          <a:prstGeom prst="line">
            <a:avLst/>
          </a:prstGeom>
          <a:ln w="28575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CCC278-C4B4-CEF9-6BA4-A90F7012B5AB}"/>
              </a:ext>
            </a:extLst>
          </p:cNvPr>
          <p:cNvSpPr txBox="1"/>
          <p:nvPr/>
        </p:nvSpPr>
        <p:spPr>
          <a:xfrm>
            <a:off x="15594699" y="3214362"/>
            <a:ext cx="2004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FORWARD SLASH</a:t>
            </a:r>
            <a:endParaRPr lang="en-PK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1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359A-EE34-6854-063F-91980699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740" y="4664075"/>
            <a:ext cx="6858000" cy="141577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HEADINGS</a:t>
            </a:r>
            <a:endParaRPr lang="en-PK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3B209-0D42-DA30-0F39-EF2C4B674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3850" y="2884686"/>
            <a:ext cx="1676400" cy="5539978"/>
          </a:xfrm>
        </p:spPr>
        <p:txBody>
          <a:bodyPr/>
          <a:lstStyle/>
          <a:p>
            <a:r>
              <a:rPr lang="en-US" sz="6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&lt;h1&gt;</a:t>
            </a:r>
          </a:p>
          <a:p>
            <a:r>
              <a:rPr lang="en-US" sz="6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&lt;h2&gt;</a:t>
            </a:r>
          </a:p>
          <a:p>
            <a:r>
              <a:rPr lang="en-US" sz="6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&lt;h3&gt;</a:t>
            </a:r>
          </a:p>
          <a:p>
            <a:r>
              <a:rPr lang="en-US" sz="6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&lt;h4&gt;</a:t>
            </a:r>
          </a:p>
          <a:p>
            <a:r>
              <a:rPr lang="en-US" sz="6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&lt;h5&gt;</a:t>
            </a:r>
          </a:p>
          <a:p>
            <a:r>
              <a:rPr lang="en-US" sz="6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&lt;h6&gt;</a:t>
            </a:r>
            <a:endParaRPr lang="en-PK" sz="6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C9BDE-3DCF-D7FD-B4F4-EA507646550A}"/>
              </a:ext>
            </a:extLst>
          </p:cNvPr>
          <p:cNvSpPr txBox="1"/>
          <p:nvPr/>
        </p:nvSpPr>
        <p:spPr>
          <a:xfrm>
            <a:off x="14711317" y="3292475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(Largest and most important)</a:t>
            </a:r>
            <a:endParaRPr lang="en-PK" sz="28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CF7E3-8610-D9B5-C914-3E5EB3432B35}"/>
              </a:ext>
            </a:extLst>
          </p:cNvPr>
          <p:cNvSpPr txBox="1"/>
          <p:nvPr/>
        </p:nvSpPr>
        <p:spPr>
          <a:xfrm>
            <a:off x="14715852" y="7771450"/>
            <a:ext cx="5165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(Smallest and least important)</a:t>
            </a:r>
            <a:endParaRPr lang="en-PK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0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359A-EE34-6854-063F-91980699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250" y="1082675"/>
            <a:ext cx="14585315" cy="141577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PARAGRAPHS</a:t>
            </a:r>
            <a:endParaRPr lang="en-PK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3B209-0D42-DA30-0F39-EF2C4B674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1855" y="4359275"/>
            <a:ext cx="15820390" cy="3385542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&lt;p&gt;			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Creates paragraphs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4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hr</a:t>
            </a:r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/&gt;		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Inserts a horizontal line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4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br</a:t>
            </a:r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/&gt;		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Inserts a line break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&lt;pre&gt;		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Preserves white spaces and line breaks, often used 				  for displaying code.</a:t>
            </a:r>
          </a:p>
        </p:txBody>
      </p:sp>
    </p:spTree>
    <p:extLst>
      <p:ext uri="{BB962C8B-B14F-4D97-AF65-F5344CB8AC3E}">
        <p14:creationId xmlns:p14="http://schemas.microsoft.com/office/powerpoint/2010/main" val="166000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359A-EE34-6854-063F-91980699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250" y="1082675"/>
            <a:ext cx="14585315" cy="141577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 FORMATTING</a:t>
            </a:r>
            <a:endParaRPr lang="en-PK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3B209-0D42-DA30-0F39-EF2C4B674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1855" y="4359275"/>
            <a:ext cx="15820390" cy="4739759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&lt;b&gt;, &lt;strong&gt;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Emphasize the importance of content.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4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&gt;, &lt;</a:t>
            </a:r>
            <a:r>
              <a:rPr lang="en-US" sz="4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em</a:t>
            </a:r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&gt;	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Indicate text in a italic style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&lt;u&gt;, &lt;ins&gt;	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Highlight additions or changes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&lt;sub&gt;, &lt;sup&gt;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Position text below or above the normal text line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&lt;small&gt;, </a:t>
            </a:r>
            <a:r>
              <a:rPr lang="en-US" sz="4400" dirty="0">
                <a:solidFill>
                  <a:srgbClr val="FF0000"/>
                </a:solidFill>
              </a:rPr>
              <a:t>&lt;big&gt;</a:t>
            </a:r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Adjust the size of text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&lt;mark&gt;		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Highlights text for reference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&lt;del&gt;		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Represents deleted or removed text</a:t>
            </a:r>
            <a:endParaRPr lang="en-PK" sz="4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315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1FA2-006D-D771-BFD0-AF86789D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250" y="1463675"/>
            <a:ext cx="14585315" cy="1415772"/>
          </a:xfrm>
        </p:spPr>
        <p:txBody>
          <a:bodyPr/>
          <a:lstStyle/>
          <a:p>
            <a:r>
              <a:rPr lang="en-US" dirty="0"/>
              <a:t>Comments in HTML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C3C3B-89F6-E66E-6073-176B1E82F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1855" y="4740275"/>
            <a:ext cx="15820390" cy="1354217"/>
          </a:xfrm>
        </p:spPr>
        <p:txBody>
          <a:bodyPr/>
          <a:lstStyle/>
          <a:p>
            <a:r>
              <a:rPr lang="en-US" sz="8800" dirty="0">
                <a:solidFill>
                  <a:srgbClr val="92D050"/>
                </a:solidFill>
              </a:rPr>
              <a:t>&lt;!--		This is a Comment	 </a:t>
            </a:r>
            <a:r>
              <a:rPr lang="en-US" sz="8800" dirty="0">
                <a:solidFill>
                  <a:srgbClr val="92D050"/>
                </a:solidFill>
                <a:sym typeface="Wingdings" panose="05000000000000000000" pitchFamily="2" charset="2"/>
              </a:rPr>
              <a:t>--&gt;</a:t>
            </a:r>
            <a:endParaRPr lang="en-PK" sz="8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503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A3EF-94DF-A50F-E2BD-227F9D6E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HTML Attributes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581B1-BA35-5AE2-4701-01C5DF099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811" y="2073275"/>
            <a:ext cx="15820390" cy="615553"/>
          </a:xfrm>
        </p:spPr>
        <p:txBody>
          <a:bodyPr/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Attributes</a:t>
            </a:r>
            <a:r>
              <a:rPr lang="en-US" sz="4000" dirty="0">
                <a:solidFill>
                  <a:schemeClr val="bg1"/>
                </a:solidFill>
              </a:rPr>
              <a:t> are used to add more </a:t>
            </a:r>
            <a:r>
              <a:rPr lang="en-US" sz="4000" dirty="0">
                <a:solidFill>
                  <a:srgbClr val="92D050"/>
                </a:solidFill>
              </a:rPr>
              <a:t>information</a:t>
            </a:r>
            <a:r>
              <a:rPr lang="en-US" sz="4000" dirty="0">
                <a:solidFill>
                  <a:schemeClr val="bg1"/>
                </a:solidFill>
              </a:rPr>
              <a:t> to the tag</a:t>
            </a:r>
            <a:endParaRPr lang="en-PK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8370A-2419-E790-0E6B-9B100AEFBD71}"/>
              </a:ext>
            </a:extLst>
          </p:cNvPr>
          <p:cNvSpPr txBox="1"/>
          <p:nvPr/>
        </p:nvSpPr>
        <p:spPr>
          <a:xfrm>
            <a:off x="984250" y="5221191"/>
            <a:ext cx="185943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&lt;tag  </a:t>
            </a:r>
            <a:r>
              <a:rPr lang="en-US" sz="8000" dirty="0">
                <a:solidFill>
                  <a:srgbClr val="FAE23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name=“value”</a:t>
            </a:r>
            <a:r>
              <a:rPr lang="en-US" sz="8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&gt;Content&lt;/tag&gt;</a:t>
            </a:r>
            <a:endParaRPr lang="en-PK" sz="80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C07172-282B-EA17-CDC0-A4579434FFA8}"/>
                  </a:ext>
                </a:extLst>
              </p14:cNvPr>
              <p14:cNvContentPartPr/>
              <p14:nvPr/>
            </p14:nvContentPartPr>
            <p14:xfrm>
              <a:off x="6792326" y="6452743"/>
              <a:ext cx="3011400" cy="27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C07172-282B-EA17-CDC0-A4579434FF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9686" y="6390103"/>
                <a:ext cx="3137040" cy="15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6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A3EF-94DF-A50F-E2BD-227F9D6E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HTML Attributes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581B1-BA35-5AE2-4701-01C5DF099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811" y="2073275"/>
            <a:ext cx="15820390" cy="615553"/>
          </a:xfrm>
        </p:spPr>
        <p:txBody>
          <a:bodyPr/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Attributes</a:t>
            </a:r>
            <a:r>
              <a:rPr lang="en-US" sz="4000" dirty="0">
                <a:solidFill>
                  <a:schemeClr val="bg1"/>
                </a:solidFill>
              </a:rPr>
              <a:t> are used to add more </a:t>
            </a:r>
            <a:r>
              <a:rPr lang="en-US" sz="4000" dirty="0">
                <a:solidFill>
                  <a:srgbClr val="92D050"/>
                </a:solidFill>
              </a:rPr>
              <a:t>information</a:t>
            </a:r>
            <a:r>
              <a:rPr lang="en-US" sz="4000" dirty="0">
                <a:solidFill>
                  <a:schemeClr val="bg1"/>
                </a:solidFill>
              </a:rPr>
              <a:t> to the tag</a:t>
            </a:r>
            <a:endParaRPr lang="en-PK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8370A-2419-E790-0E6B-9B100AEFBD71}"/>
              </a:ext>
            </a:extLst>
          </p:cNvPr>
          <p:cNvSpPr txBox="1"/>
          <p:nvPr/>
        </p:nvSpPr>
        <p:spPr>
          <a:xfrm>
            <a:off x="2825820" y="4992955"/>
            <a:ext cx="13012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&lt;html  </a:t>
            </a:r>
            <a:r>
              <a:rPr lang="en-US" sz="8000" dirty="0">
                <a:solidFill>
                  <a:srgbClr val="FAE23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lang=“</a:t>
            </a:r>
            <a:r>
              <a:rPr lang="en-US" sz="8000" dirty="0" err="1">
                <a:solidFill>
                  <a:srgbClr val="FAE23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</a:t>
            </a:r>
            <a:r>
              <a:rPr lang="en-US" sz="8000" dirty="0">
                <a:solidFill>
                  <a:srgbClr val="FAE23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”</a:t>
            </a:r>
            <a:r>
              <a:rPr lang="en-US" sz="8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&gt;</a:t>
            </a:r>
            <a:endParaRPr lang="en-PK" sz="80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C07172-282B-EA17-CDC0-A4579434FFA8}"/>
                  </a:ext>
                </a:extLst>
              </p14:cNvPr>
              <p14:cNvContentPartPr/>
              <p14:nvPr/>
            </p14:nvContentPartPr>
            <p14:xfrm>
              <a:off x="6792326" y="6452743"/>
              <a:ext cx="3011400" cy="27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C07172-282B-EA17-CDC0-A4579434FF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9326" y="6388914"/>
                <a:ext cx="3137040" cy="1550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967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13D3-78E7-C310-3544-EA456D4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/>
              <a:t>Anchor Tag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52101-98A5-753A-8A67-481660344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5079" y="2518248"/>
            <a:ext cx="15820390" cy="677108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Used to add Links to your page</a:t>
            </a:r>
            <a:endParaRPr lang="en-PK" sz="4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EBA7D-0184-874A-09DC-C3624FFC4699}"/>
              </a:ext>
            </a:extLst>
          </p:cNvPr>
          <p:cNvSpPr txBox="1"/>
          <p:nvPr/>
        </p:nvSpPr>
        <p:spPr>
          <a:xfrm>
            <a:off x="1421811" y="5426075"/>
            <a:ext cx="17157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&lt;a </a:t>
            </a:r>
            <a:r>
              <a:rPr lang="en-US" sz="7200" dirty="0" err="1">
                <a:solidFill>
                  <a:schemeClr val="bg1"/>
                </a:solidFill>
              </a:rPr>
              <a:t>href</a:t>
            </a:r>
            <a:r>
              <a:rPr lang="en-US" sz="7200" dirty="0">
                <a:solidFill>
                  <a:schemeClr val="bg1"/>
                </a:solidFill>
              </a:rPr>
              <a:t>=</a:t>
            </a:r>
            <a:r>
              <a:rPr lang="en-US" sz="7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“https://google.com</a:t>
            </a:r>
            <a:r>
              <a:rPr lang="en-US" sz="7200" dirty="0">
                <a:solidFill>
                  <a:schemeClr val="bg1"/>
                </a:solidFill>
              </a:rPr>
              <a:t>”&gt;Google&lt;/a&gt;</a:t>
            </a:r>
            <a:endParaRPr lang="en-PK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68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4525" y="4898145"/>
            <a:ext cx="7763509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225" dirty="0">
                <a:solidFill>
                  <a:srgbClr val="FFFFFF"/>
                </a:solidFill>
                <a:latin typeface="Verdana"/>
                <a:cs typeface="Verdana"/>
              </a:rPr>
              <a:t>HTML</a:t>
            </a:r>
            <a:endParaRPr sz="8250" dirty="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29966" y="2261579"/>
            <a:ext cx="6854032" cy="68540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spc="450" dirty="0">
                <a:latin typeface="Arial"/>
                <a:cs typeface="Arial"/>
              </a:rPr>
              <a:t>HTML</a:t>
            </a:r>
            <a:endParaRPr sz="9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13D3-78E7-C310-3544-EA456D4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/>
              <a:t>Anchor Tag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52101-98A5-753A-8A67-481660344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5079" y="2518248"/>
            <a:ext cx="15820390" cy="677108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Used to add Links to your page</a:t>
            </a:r>
            <a:endParaRPr lang="en-PK" sz="4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EBA7D-0184-874A-09DC-C3624FFC4699}"/>
              </a:ext>
            </a:extLst>
          </p:cNvPr>
          <p:cNvSpPr txBox="1"/>
          <p:nvPr/>
        </p:nvSpPr>
        <p:spPr>
          <a:xfrm>
            <a:off x="1421811" y="5426075"/>
            <a:ext cx="17157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&lt;a</a:t>
            </a:r>
            <a:r>
              <a:rPr lang="en-US" sz="7200" dirty="0">
                <a:solidFill>
                  <a:schemeClr val="bg1"/>
                </a:solidFill>
              </a:rPr>
              <a:t> </a:t>
            </a:r>
            <a:r>
              <a:rPr lang="en-US" sz="7200" dirty="0" err="1">
                <a:solidFill>
                  <a:schemeClr val="bg1"/>
                </a:solidFill>
              </a:rPr>
              <a:t>href</a:t>
            </a:r>
            <a:r>
              <a:rPr lang="en-US" sz="7200" dirty="0">
                <a:solidFill>
                  <a:schemeClr val="bg1"/>
                </a:solidFill>
              </a:rPr>
              <a:t>=</a:t>
            </a:r>
            <a:r>
              <a:rPr lang="en-US" sz="7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“https://google.com</a:t>
            </a:r>
            <a:r>
              <a:rPr lang="en-US" sz="7200" dirty="0">
                <a:solidFill>
                  <a:schemeClr val="bg1"/>
                </a:solidFill>
              </a:rPr>
              <a:t>”</a:t>
            </a:r>
            <a:r>
              <a:rPr lang="en-US" sz="7200" dirty="0">
                <a:solidFill>
                  <a:srgbClr val="FF0000"/>
                </a:solidFill>
              </a:rPr>
              <a:t>&gt;</a:t>
            </a:r>
            <a:r>
              <a:rPr lang="en-US" sz="7200" dirty="0">
                <a:solidFill>
                  <a:schemeClr val="bg1"/>
                </a:solidFill>
              </a:rPr>
              <a:t>Google</a:t>
            </a:r>
            <a:r>
              <a:rPr lang="en-US" sz="7200" dirty="0">
                <a:solidFill>
                  <a:srgbClr val="FF0000"/>
                </a:solidFill>
              </a:rPr>
              <a:t>&lt;/a&gt;</a:t>
            </a:r>
            <a:endParaRPr lang="en-PK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76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13D3-78E7-C310-3544-EA456D4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/>
              <a:t>Anchor Tag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52101-98A5-753A-8A67-481660344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5079" y="2518248"/>
            <a:ext cx="15820390" cy="677108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Used to add Links to your page</a:t>
            </a:r>
            <a:endParaRPr lang="en-PK" sz="4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EBA7D-0184-874A-09DC-C3624FFC4699}"/>
              </a:ext>
            </a:extLst>
          </p:cNvPr>
          <p:cNvSpPr txBox="1"/>
          <p:nvPr/>
        </p:nvSpPr>
        <p:spPr>
          <a:xfrm>
            <a:off x="1421811" y="5426075"/>
            <a:ext cx="17157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70C0"/>
                </a:solidFill>
              </a:rPr>
              <a:t>&lt;</a:t>
            </a:r>
            <a:r>
              <a:rPr lang="en-US" sz="7200" dirty="0">
                <a:solidFill>
                  <a:srgbClr val="FF0000"/>
                </a:solidFill>
              </a:rPr>
              <a:t>a</a:t>
            </a:r>
            <a:r>
              <a:rPr lang="en-US" sz="7200" dirty="0">
                <a:solidFill>
                  <a:schemeClr val="bg1"/>
                </a:solidFill>
              </a:rPr>
              <a:t> </a:t>
            </a:r>
            <a:r>
              <a:rPr lang="en-US" sz="7200" dirty="0" err="1">
                <a:solidFill>
                  <a:schemeClr val="accent6"/>
                </a:solidFill>
              </a:rPr>
              <a:t>href</a:t>
            </a:r>
            <a:r>
              <a:rPr lang="en-US" sz="7200" dirty="0">
                <a:solidFill>
                  <a:srgbClr val="0070C0"/>
                </a:solidFill>
              </a:rPr>
              <a:t>=</a:t>
            </a:r>
            <a:r>
              <a:rPr lang="en-US" sz="72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“https://google.com</a:t>
            </a:r>
            <a:r>
              <a:rPr lang="en-US" sz="7200" dirty="0">
                <a:solidFill>
                  <a:srgbClr val="0070C0"/>
                </a:solidFill>
              </a:rPr>
              <a:t>”&gt;</a:t>
            </a:r>
            <a:r>
              <a:rPr lang="en-US" sz="7200" dirty="0">
                <a:solidFill>
                  <a:schemeClr val="bg1"/>
                </a:solidFill>
              </a:rPr>
              <a:t>Google</a:t>
            </a:r>
            <a:r>
              <a:rPr lang="en-US" sz="7200" dirty="0">
                <a:solidFill>
                  <a:srgbClr val="0070C0"/>
                </a:solidFill>
              </a:rPr>
              <a:t>&lt;</a:t>
            </a:r>
            <a:r>
              <a:rPr lang="en-US" sz="7200" dirty="0">
                <a:solidFill>
                  <a:srgbClr val="FF0000"/>
                </a:solidFill>
              </a:rPr>
              <a:t>/a</a:t>
            </a:r>
            <a:r>
              <a:rPr lang="en-US" sz="7200" dirty="0">
                <a:solidFill>
                  <a:srgbClr val="0070C0"/>
                </a:solidFill>
              </a:rPr>
              <a:t>&gt;</a:t>
            </a:r>
            <a:endParaRPr lang="en-PK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88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13D3-78E7-C310-3544-EA456D4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/>
              <a:t>Anchor Tag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52101-98A5-753A-8A67-481660344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5079" y="2518248"/>
            <a:ext cx="15820390" cy="677108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Used to add Links to your page</a:t>
            </a:r>
            <a:endParaRPr lang="en-PK" sz="4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EBA7D-0184-874A-09DC-C3624FFC4699}"/>
              </a:ext>
            </a:extLst>
          </p:cNvPr>
          <p:cNvSpPr txBox="1"/>
          <p:nvPr/>
        </p:nvSpPr>
        <p:spPr>
          <a:xfrm>
            <a:off x="410628" y="5654675"/>
            <a:ext cx="192828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&lt;a </a:t>
            </a:r>
            <a:r>
              <a:rPr lang="en-US" sz="6600" dirty="0" err="1">
                <a:solidFill>
                  <a:schemeClr val="bg1"/>
                </a:solidFill>
              </a:rPr>
              <a:t>href</a:t>
            </a:r>
            <a:r>
              <a:rPr lang="en-US" sz="6600" dirty="0">
                <a:solidFill>
                  <a:schemeClr val="bg1"/>
                </a:solidFill>
              </a:rPr>
              <a:t>=</a:t>
            </a:r>
            <a:r>
              <a:rPr lang="en-US" sz="6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“mailto: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</a:rPr>
              <a:t>talha@example.com</a:t>
            </a:r>
            <a:r>
              <a:rPr lang="en-US" sz="6600" dirty="0">
                <a:solidFill>
                  <a:schemeClr val="bg1"/>
                </a:solidFill>
              </a:rPr>
              <a:t>”</a:t>
            </a:r>
            <a:r>
              <a:rPr lang="en-US" sz="6600" dirty="0">
                <a:solidFill>
                  <a:srgbClr val="FF0000"/>
                </a:solidFill>
              </a:rPr>
              <a:t>&gt;</a:t>
            </a:r>
            <a:r>
              <a:rPr lang="en-US" sz="6600" dirty="0">
                <a:solidFill>
                  <a:schemeClr val="bg1"/>
                </a:solidFill>
              </a:rPr>
              <a:t>Mail Me</a:t>
            </a:r>
            <a:r>
              <a:rPr lang="en-US" sz="6600" dirty="0">
                <a:solidFill>
                  <a:srgbClr val="FF0000"/>
                </a:solidFill>
              </a:rPr>
              <a:t>&lt;/a&gt;</a:t>
            </a:r>
            <a:endParaRPr lang="en-PK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935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AA77-01E4-CB95-016E-25D727C1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/>
              <a:t>Absolute/Relative Link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E73AF-6E34-8FFF-D450-F3ED4ED7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1855" y="4370943"/>
            <a:ext cx="15820390" cy="738664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https://www.google.com/search</a:t>
            </a:r>
            <a:endParaRPr lang="en-PK" sz="4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7E331-2FDA-2744-B208-6592E4017F6D}"/>
              </a:ext>
            </a:extLst>
          </p:cNvPr>
          <p:cNvSpPr txBox="1"/>
          <p:nvPr/>
        </p:nvSpPr>
        <p:spPr>
          <a:xfrm>
            <a:off x="2141855" y="6569075"/>
            <a:ext cx="6233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./home.html</a:t>
            </a:r>
            <a:endParaRPr lang="en-PK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882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C327-A751-4ABA-B1E7-C76B1C31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/>
              <a:t>Target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1F3D2-F5A0-5B58-9791-35EF10A39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08016"/>
            <a:ext cx="18592800" cy="1231106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_self				- Opens the document in the same window/tab as it was clicked</a:t>
            </a:r>
          </a:p>
          <a:p>
            <a:r>
              <a:rPr lang="en-US" sz="4000" dirty="0">
                <a:solidFill>
                  <a:schemeClr val="bg1"/>
                </a:solidFill>
              </a:rPr>
              <a:t>_blank				- Opens the document in a new window or tab</a:t>
            </a:r>
            <a:endParaRPr lang="en-PK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1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8E46-F5F2-8DBC-DDC9-4AB9A63F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n-US" dirty="0"/>
              <a:t> Element/Tag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B9AFD-C1A3-1DD0-4554-596A57EA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1512" y="2225675"/>
            <a:ext cx="15820390" cy="738664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Used to add images to your web page</a:t>
            </a:r>
            <a:endParaRPr lang="en-PK" sz="48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1833A0-9CE0-6CFD-609A-D6F749CF40FE}"/>
              </a:ext>
            </a:extLst>
          </p:cNvPr>
          <p:cNvSpPr/>
          <p:nvPr/>
        </p:nvSpPr>
        <p:spPr>
          <a:xfrm>
            <a:off x="1398044" y="4499269"/>
            <a:ext cx="17240839" cy="1158218"/>
          </a:xfrm>
          <a:custGeom>
            <a:avLst/>
            <a:gdLst>
              <a:gd name="connsiteX0" fmla="*/ 0 w 17240839"/>
              <a:gd name="connsiteY0" fmla="*/ 193040 h 1158218"/>
              <a:gd name="connsiteX1" fmla="*/ 193040 w 17240839"/>
              <a:gd name="connsiteY1" fmla="*/ 0 h 1158218"/>
              <a:gd name="connsiteX2" fmla="*/ 17047799 w 17240839"/>
              <a:gd name="connsiteY2" fmla="*/ 0 h 1158218"/>
              <a:gd name="connsiteX3" fmla="*/ 17240839 w 17240839"/>
              <a:gd name="connsiteY3" fmla="*/ 193040 h 1158218"/>
              <a:gd name="connsiteX4" fmla="*/ 17240839 w 17240839"/>
              <a:gd name="connsiteY4" fmla="*/ 965178 h 1158218"/>
              <a:gd name="connsiteX5" fmla="*/ 17047799 w 17240839"/>
              <a:gd name="connsiteY5" fmla="*/ 1158218 h 1158218"/>
              <a:gd name="connsiteX6" fmla="*/ 193040 w 17240839"/>
              <a:gd name="connsiteY6" fmla="*/ 1158218 h 1158218"/>
              <a:gd name="connsiteX7" fmla="*/ 0 w 17240839"/>
              <a:gd name="connsiteY7" fmla="*/ 965178 h 1158218"/>
              <a:gd name="connsiteX8" fmla="*/ 0 w 17240839"/>
              <a:gd name="connsiteY8" fmla="*/ 193040 h 115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40839" h="1158218" fill="none" extrusionOk="0">
                <a:moveTo>
                  <a:pt x="0" y="193040"/>
                </a:moveTo>
                <a:cubicBezTo>
                  <a:pt x="50" y="87791"/>
                  <a:pt x="93053" y="11121"/>
                  <a:pt x="193040" y="0"/>
                </a:cubicBezTo>
                <a:cubicBezTo>
                  <a:pt x="6852977" y="72427"/>
                  <a:pt x="9014541" y="61419"/>
                  <a:pt x="17047799" y="0"/>
                </a:cubicBezTo>
                <a:cubicBezTo>
                  <a:pt x="17152491" y="-13224"/>
                  <a:pt x="17222805" y="80972"/>
                  <a:pt x="17240839" y="193040"/>
                </a:cubicBezTo>
                <a:cubicBezTo>
                  <a:pt x="17209971" y="415945"/>
                  <a:pt x="17290393" y="583357"/>
                  <a:pt x="17240839" y="965178"/>
                </a:cubicBezTo>
                <a:cubicBezTo>
                  <a:pt x="17244055" y="1055467"/>
                  <a:pt x="17144238" y="1146813"/>
                  <a:pt x="17047799" y="1158218"/>
                </a:cubicBezTo>
                <a:cubicBezTo>
                  <a:pt x="14506504" y="1188045"/>
                  <a:pt x="5098488" y="1078912"/>
                  <a:pt x="193040" y="1158218"/>
                </a:cubicBezTo>
                <a:cubicBezTo>
                  <a:pt x="102143" y="1156441"/>
                  <a:pt x="-15296" y="1074816"/>
                  <a:pt x="0" y="965178"/>
                </a:cubicBezTo>
                <a:cubicBezTo>
                  <a:pt x="-55957" y="596163"/>
                  <a:pt x="57480" y="447436"/>
                  <a:pt x="0" y="193040"/>
                </a:cubicBezTo>
                <a:close/>
              </a:path>
              <a:path w="17240839" h="1158218" stroke="0" extrusionOk="0">
                <a:moveTo>
                  <a:pt x="0" y="193040"/>
                </a:moveTo>
                <a:cubicBezTo>
                  <a:pt x="2688" y="87160"/>
                  <a:pt x="89172" y="5718"/>
                  <a:pt x="193040" y="0"/>
                </a:cubicBezTo>
                <a:cubicBezTo>
                  <a:pt x="3900708" y="123000"/>
                  <a:pt x="9736361" y="-96860"/>
                  <a:pt x="17047799" y="0"/>
                </a:cubicBezTo>
                <a:cubicBezTo>
                  <a:pt x="17150827" y="-2732"/>
                  <a:pt x="17242540" y="82997"/>
                  <a:pt x="17240839" y="193040"/>
                </a:cubicBezTo>
                <a:cubicBezTo>
                  <a:pt x="17287047" y="339791"/>
                  <a:pt x="17195054" y="581006"/>
                  <a:pt x="17240839" y="965178"/>
                </a:cubicBezTo>
                <a:cubicBezTo>
                  <a:pt x="17223846" y="1077947"/>
                  <a:pt x="17151889" y="1157805"/>
                  <a:pt x="17047799" y="1158218"/>
                </a:cubicBezTo>
                <a:cubicBezTo>
                  <a:pt x="8899990" y="997511"/>
                  <a:pt x="6722946" y="1197885"/>
                  <a:pt x="193040" y="1158218"/>
                </a:cubicBezTo>
                <a:cubicBezTo>
                  <a:pt x="74016" y="1155711"/>
                  <a:pt x="-5859" y="1069137"/>
                  <a:pt x="0" y="965178"/>
                </a:cubicBezTo>
                <a:cubicBezTo>
                  <a:pt x="18830" y="819448"/>
                  <a:pt x="65767" y="432187"/>
                  <a:pt x="0" y="19304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2854689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&lt;</a:t>
            </a:r>
            <a:r>
              <a:rPr lang="en-US" sz="7200" dirty="0" err="1"/>
              <a:t>img</a:t>
            </a:r>
            <a:r>
              <a:rPr lang="en-US" sz="7200" dirty="0"/>
              <a:t> </a:t>
            </a:r>
            <a:r>
              <a:rPr lang="en-US" sz="7200" dirty="0" err="1"/>
              <a:t>src</a:t>
            </a:r>
            <a:r>
              <a:rPr lang="en-US" sz="7200" dirty="0"/>
              <a:t>=“www.google.com/image.png” &gt;</a:t>
            </a:r>
            <a:endParaRPr lang="en-PK" sz="7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8E77F4-CCD8-237A-3967-6A8A90C0A647}"/>
              </a:ext>
            </a:extLst>
          </p:cNvPr>
          <p:cNvCxnSpPr/>
          <p:nvPr/>
        </p:nvCxnSpPr>
        <p:spPr>
          <a:xfrm>
            <a:off x="4718050" y="5959475"/>
            <a:ext cx="381000" cy="11301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1FEC40-4A73-D533-7D5F-D0AD03DEF1AE}"/>
              </a:ext>
            </a:extLst>
          </p:cNvPr>
          <p:cNvSpPr txBox="1"/>
          <p:nvPr/>
        </p:nvSpPr>
        <p:spPr>
          <a:xfrm>
            <a:off x="4873897" y="7089669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name</a:t>
            </a:r>
            <a:endParaRPr lang="en-PK" sz="32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511143-BC7C-36AF-EB10-4129D69845E3}"/>
              </a:ext>
            </a:extLst>
          </p:cNvPr>
          <p:cNvCxnSpPr>
            <a:cxnSpLocks/>
          </p:cNvCxnSpPr>
          <p:nvPr/>
        </p:nvCxnSpPr>
        <p:spPr>
          <a:xfrm>
            <a:off x="11271250" y="5959475"/>
            <a:ext cx="0" cy="15735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A3FD802-0559-173D-68D3-6DEF37A75F59}"/>
              </a:ext>
            </a:extLst>
          </p:cNvPr>
          <p:cNvCxnSpPr>
            <a:cxnSpLocks/>
          </p:cNvCxnSpPr>
          <p:nvPr/>
        </p:nvCxnSpPr>
        <p:spPr>
          <a:xfrm>
            <a:off x="6082882" y="5959475"/>
            <a:ext cx="11589168" cy="107897"/>
          </a:xfrm>
          <a:prstGeom prst="curved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92A742-B6BE-509D-5827-50688346C4FF}"/>
              </a:ext>
            </a:extLst>
          </p:cNvPr>
          <p:cNvSpPr txBox="1"/>
          <p:nvPr/>
        </p:nvSpPr>
        <p:spPr>
          <a:xfrm>
            <a:off x="10689199" y="7681113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value</a:t>
            </a:r>
            <a:endParaRPr lang="en-PK" sz="32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8DA170-6479-4F4B-85D7-190BC17B6D19}"/>
              </a:ext>
            </a:extLst>
          </p:cNvPr>
          <p:cNvCxnSpPr/>
          <p:nvPr/>
        </p:nvCxnSpPr>
        <p:spPr>
          <a:xfrm>
            <a:off x="5892382" y="7953481"/>
            <a:ext cx="381000" cy="11301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1D25E0-C5D9-8C75-E957-DDE29B799351}"/>
              </a:ext>
            </a:extLst>
          </p:cNvPr>
          <p:cNvCxnSpPr>
            <a:cxnSpLocks/>
          </p:cNvCxnSpPr>
          <p:nvPr/>
        </p:nvCxnSpPr>
        <p:spPr>
          <a:xfrm flipH="1">
            <a:off x="6800822" y="8237811"/>
            <a:ext cx="3945164" cy="8458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950F72-E4BD-A20B-33A0-E28847D7A5E3}"/>
              </a:ext>
            </a:extLst>
          </p:cNvPr>
          <p:cNvSpPr txBox="1"/>
          <p:nvPr/>
        </p:nvSpPr>
        <p:spPr>
          <a:xfrm>
            <a:off x="5077460" y="9177781"/>
            <a:ext cx="3337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name=“value”</a:t>
            </a:r>
            <a:endParaRPr lang="en-PK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47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8E46-F5F2-8DBC-DDC9-4AB9A63F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n-US" dirty="0"/>
              <a:t> Element/Tag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B9AFD-C1A3-1DD0-4554-596A57EA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1512" y="2225675"/>
            <a:ext cx="15820390" cy="738664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Used to add images to your web page</a:t>
            </a:r>
            <a:endParaRPr lang="en-PK" sz="48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1833A0-9CE0-6CFD-609A-D6F749CF40FE}"/>
              </a:ext>
            </a:extLst>
          </p:cNvPr>
          <p:cNvSpPr/>
          <p:nvPr/>
        </p:nvSpPr>
        <p:spPr>
          <a:xfrm>
            <a:off x="1398044" y="4499269"/>
            <a:ext cx="17240839" cy="1158218"/>
          </a:xfrm>
          <a:custGeom>
            <a:avLst/>
            <a:gdLst>
              <a:gd name="connsiteX0" fmla="*/ 0 w 17240839"/>
              <a:gd name="connsiteY0" fmla="*/ 193040 h 1158218"/>
              <a:gd name="connsiteX1" fmla="*/ 193040 w 17240839"/>
              <a:gd name="connsiteY1" fmla="*/ 0 h 1158218"/>
              <a:gd name="connsiteX2" fmla="*/ 17047799 w 17240839"/>
              <a:gd name="connsiteY2" fmla="*/ 0 h 1158218"/>
              <a:gd name="connsiteX3" fmla="*/ 17240839 w 17240839"/>
              <a:gd name="connsiteY3" fmla="*/ 193040 h 1158218"/>
              <a:gd name="connsiteX4" fmla="*/ 17240839 w 17240839"/>
              <a:gd name="connsiteY4" fmla="*/ 965178 h 1158218"/>
              <a:gd name="connsiteX5" fmla="*/ 17047799 w 17240839"/>
              <a:gd name="connsiteY5" fmla="*/ 1158218 h 1158218"/>
              <a:gd name="connsiteX6" fmla="*/ 193040 w 17240839"/>
              <a:gd name="connsiteY6" fmla="*/ 1158218 h 1158218"/>
              <a:gd name="connsiteX7" fmla="*/ 0 w 17240839"/>
              <a:gd name="connsiteY7" fmla="*/ 965178 h 1158218"/>
              <a:gd name="connsiteX8" fmla="*/ 0 w 17240839"/>
              <a:gd name="connsiteY8" fmla="*/ 193040 h 115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40839" h="1158218" fill="none" extrusionOk="0">
                <a:moveTo>
                  <a:pt x="0" y="193040"/>
                </a:moveTo>
                <a:cubicBezTo>
                  <a:pt x="50" y="87791"/>
                  <a:pt x="93053" y="11121"/>
                  <a:pt x="193040" y="0"/>
                </a:cubicBezTo>
                <a:cubicBezTo>
                  <a:pt x="6852977" y="72427"/>
                  <a:pt x="9014541" y="61419"/>
                  <a:pt x="17047799" y="0"/>
                </a:cubicBezTo>
                <a:cubicBezTo>
                  <a:pt x="17152491" y="-13224"/>
                  <a:pt x="17222805" y="80972"/>
                  <a:pt x="17240839" y="193040"/>
                </a:cubicBezTo>
                <a:cubicBezTo>
                  <a:pt x="17209971" y="415945"/>
                  <a:pt x="17290393" y="583357"/>
                  <a:pt x="17240839" y="965178"/>
                </a:cubicBezTo>
                <a:cubicBezTo>
                  <a:pt x="17244055" y="1055467"/>
                  <a:pt x="17144238" y="1146813"/>
                  <a:pt x="17047799" y="1158218"/>
                </a:cubicBezTo>
                <a:cubicBezTo>
                  <a:pt x="14506504" y="1188045"/>
                  <a:pt x="5098488" y="1078912"/>
                  <a:pt x="193040" y="1158218"/>
                </a:cubicBezTo>
                <a:cubicBezTo>
                  <a:pt x="102143" y="1156441"/>
                  <a:pt x="-15296" y="1074816"/>
                  <a:pt x="0" y="965178"/>
                </a:cubicBezTo>
                <a:cubicBezTo>
                  <a:pt x="-55957" y="596163"/>
                  <a:pt x="57480" y="447436"/>
                  <a:pt x="0" y="193040"/>
                </a:cubicBezTo>
                <a:close/>
              </a:path>
              <a:path w="17240839" h="1158218" stroke="0" extrusionOk="0">
                <a:moveTo>
                  <a:pt x="0" y="193040"/>
                </a:moveTo>
                <a:cubicBezTo>
                  <a:pt x="2688" y="87160"/>
                  <a:pt x="89172" y="5718"/>
                  <a:pt x="193040" y="0"/>
                </a:cubicBezTo>
                <a:cubicBezTo>
                  <a:pt x="3900708" y="123000"/>
                  <a:pt x="9736361" y="-96860"/>
                  <a:pt x="17047799" y="0"/>
                </a:cubicBezTo>
                <a:cubicBezTo>
                  <a:pt x="17150827" y="-2732"/>
                  <a:pt x="17242540" y="82997"/>
                  <a:pt x="17240839" y="193040"/>
                </a:cubicBezTo>
                <a:cubicBezTo>
                  <a:pt x="17287047" y="339791"/>
                  <a:pt x="17195054" y="581006"/>
                  <a:pt x="17240839" y="965178"/>
                </a:cubicBezTo>
                <a:cubicBezTo>
                  <a:pt x="17223846" y="1077947"/>
                  <a:pt x="17151889" y="1157805"/>
                  <a:pt x="17047799" y="1158218"/>
                </a:cubicBezTo>
                <a:cubicBezTo>
                  <a:pt x="8899990" y="997511"/>
                  <a:pt x="6722946" y="1197885"/>
                  <a:pt x="193040" y="1158218"/>
                </a:cubicBezTo>
                <a:cubicBezTo>
                  <a:pt x="74016" y="1155711"/>
                  <a:pt x="-5859" y="1069137"/>
                  <a:pt x="0" y="965178"/>
                </a:cubicBezTo>
                <a:cubicBezTo>
                  <a:pt x="18830" y="819448"/>
                  <a:pt x="65767" y="432187"/>
                  <a:pt x="0" y="19304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2854689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&lt;</a:t>
            </a:r>
            <a:r>
              <a:rPr lang="en-US" sz="7200" dirty="0" err="1"/>
              <a:t>img</a:t>
            </a:r>
            <a:r>
              <a:rPr lang="en-US" sz="7200" dirty="0"/>
              <a:t> </a:t>
            </a:r>
            <a:r>
              <a:rPr lang="en-US" sz="7200" dirty="0" err="1"/>
              <a:t>src</a:t>
            </a:r>
            <a:r>
              <a:rPr lang="en-US" sz="7200" dirty="0"/>
              <a:t>=“www.google.com/image.png” &gt;</a:t>
            </a:r>
            <a:endParaRPr lang="en-PK" sz="7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03B6F1E-5DAC-4CA0-DB84-856DFC8679C9}"/>
              </a:ext>
            </a:extLst>
          </p:cNvPr>
          <p:cNvSpPr/>
          <p:nvPr/>
        </p:nvSpPr>
        <p:spPr>
          <a:xfrm>
            <a:off x="5572885" y="6165669"/>
            <a:ext cx="12403965" cy="708206"/>
          </a:xfrm>
          <a:custGeom>
            <a:avLst/>
            <a:gdLst>
              <a:gd name="connsiteX0" fmla="*/ 645035 w 12600991"/>
              <a:gd name="connsiteY0" fmla="*/ 78377 h 1286238"/>
              <a:gd name="connsiteX1" fmla="*/ 1245926 w 12600991"/>
              <a:gd name="connsiteY1" fmla="*/ 1201782 h 1286238"/>
              <a:gd name="connsiteX2" fmla="*/ 11931344 w 12600991"/>
              <a:gd name="connsiteY2" fmla="*/ 1071154 h 1286238"/>
              <a:gd name="connsiteX3" fmla="*/ 11356578 w 12600991"/>
              <a:gd name="connsiteY3" fmla="*/ 0 h 128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00991" h="1286238">
                <a:moveTo>
                  <a:pt x="645035" y="78377"/>
                </a:moveTo>
                <a:cubicBezTo>
                  <a:pt x="4955" y="557348"/>
                  <a:pt x="-635125" y="1036319"/>
                  <a:pt x="1245926" y="1201782"/>
                </a:cubicBezTo>
                <a:cubicBezTo>
                  <a:pt x="3126977" y="1367245"/>
                  <a:pt x="10246235" y="1271451"/>
                  <a:pt x="11931344" y="1071154"/>
                </a:cubicBezTo>
                <a:cubicBezTo>
                  <a:pt x="13616453" y="870857"/>
                  <a:pt x="11622190" y="87086"/>
                  <a:pt x="11356578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5FFDE-6853-37F8-701D-645B9B3F7CD1}"/>
              </a:ext>
            </a:extLst>
          </p:cNvPr>
          <p:cNvSpPr txBox="1"/>
          <p:nvPr/>
        </p:nvSpPr>
        <p:spPr>
          <a:xfrm>
            <a:off x="9506457" y="7089669"/>
            <a:ext cx="4536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Absolute Path/URL/Link</a:t>
            </a:r>
            <a:endParaRPr lang="en-PK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409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8E46-F5F2-8DBC-DDC9-4AB9A63F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n-US" dirty="0"/>
              <a:t> Element/Tag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B9AFD-C1A3-1DD0-4554-596A57EA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1512" y="2225675"/>
            <a:ext cx="15820390" cy="738664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Used to add images to your web page</a:t>
            </a:r>
            <a:endParaRPr lang="en-PK" sz="48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1833A0-9CE0-6CFD-609A-D6F749CF40FE}"/>
              </a:ext>
            </a:extLst>
          </p:cNvPr>
          <p:cNvSpPr/>
          <p:nvPr/>
        </p:nvSpPr>
        <p:spPr>
          <a:xfrm>
            <a:off x="1398044" y="4499269"/>
            <a:ext cx="17240839" cy="2603206"/>
          </a:xfrm>
          <a:custGeom>
            <a:avLst/>
            <a:gdLst>
              <a:gd name="connsiteX0" fmla="*/ 0 w 17240839"/>
              <a:gd name="connsiteY0" fmla="*/ 433876 h 2603206"/>
              <a:gd name="connsiteX1" fmla="*/ 433876 w 17240839"/>
              <a:gd name="connsiteY1" fmla="*/ 0 h 2603206"/>
              <a:gd name="connsiteX2" fmla="*/ 16806963 w 17240839"/>
              <a:gd name="connsiteY2" fmla="*/ 0 h 2603206"/>
              <a:gd name="connsiteX3" fmla="*/ 17240839 w 17240839"/>
              <a:gd name="connsiteY3" fmla="*/ 433876 h 2603206"/>
              <a:gd name="connsiteX4" fmla="*/ 17240839 w 17240839"/>
              <a:gd name="connsiteY4" fmla="*/ 2169330 h 2603206"/>
              <a:gd name="connsiteX5" fmla="*/ 16806963 w 17240839"/>
              <a:gd name="connsiteY5" fmla="*/ 2603206 h 2603206"/>
              <a:gd name="connsiteX6" fmla="*/ 433876 w 17240839"/>
              <a:gd name="connsiteY6" fmla="*/ 2603206 h 2603206"/>
              <a:gd name="connsiteX7" fmla="*/ 0 w 17240839"/>
              <a:gd name="connsiteY7" fmla="*/ 2169330 h 2603206"/>
              <a:gd name="connsiteX8" fmla="*/ 0 w 17240839"/>
              <a:gd name="connsiteY8" fmla="*/ 433876 h 260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40839" h="2603206" fill="none" extrusionOk="0">
                <a:moveTo>
                  <a:pt x="0" y="433876"/>
                </a:moveTo>
                <a:cubicBezTo>
                  <a:pt x="1672" y="239516"/>
                  <a:pt x="216581" y="37473"/>
                  <a:pt x="433876" y="0"/>
                </a:cubicBezTo>
                <a:cubicBezTo>
                  <a:pt x="5892640" y="72427"/>
                  <a:pt x="14803626" y="61419"/>
                  <a:pt x="16806963" y="0"/>
                </a:cubicBezTo>
                <a:cubicBezTo>
                  <a:pt x="17040312" y="-43188"/>
                  <a:pt x="17202180" y="182560"/>
                  <a:pt x="17240839" y="433876"/>
                </a:cubicBezTo>
                <a:cubicBezTo>
                  <a:pt x="17385335" y="1149049"/>
                  <a:pt x="17250893" y="1520055"/>
                  <a:pt x="17240839" y="2169330"/>
                </a:cubicBezTo>
                <a:cubicBezTo>
                  <a:pt x="17250033" y="2362293"/>
                  <a:pt x="17024179" y="2578087"/>
                  <a:pt x="16806963" y="2603206"/>
                </a:cubicBezTo>
                <a:cubicBezTo>
                  <a:pt x="8702385" y="2633033"/>
                  <a:pt x="7404500" y="2523900"/>
                  <a:pt x="433876" y="2603206"/>
                </a:cubicBezTo>
                <a:cubicBezTo>
                  <a:pt x="238775" y="2598173"/>
                  <a:pt x="-18530" y="2412617"/>
                  <a:pt x="0" y="2169330"/>
                </a:cubicBezTo>
                <a:cubicBezTo>
                  <a:pt x="52841" y="1844839"/>
                  <a:pt x="-8485" y="665965"/>
                  <a:pt x="0" y="433876"/>
                </a:cubicBezTo>
                <a:close/>
              </a:path>
              <a:path w="17240839" h="2603206" stroke="0" extrusionOk="0">
                <a:moveTo>
                  <a:pt x="0" y="433876"/>
                </a:moveTo>
                <a:cubicBezTo>
                  <a:pt x="18860" y="199394"/>
                  <a:pt x="200845" y="13734"/>
                  <a:pt x="433876" y="0"/>
                </a:cubicBezTo>
                <a:cubicBezTo>
                  <a:pt x="5056721" y="123000"/>
                  <a:pt x="8795568" y="-96860"/>
                  <a:pt x="16806963" y="0"/>
                </a:cubicBezTo>
                <a:cubicBezTo>
                  <a:pt x="17032434" y="-10786"/>
                  <a:pt x="17248824" y="178155"/>
                  <a:pt x="17240839" y="433876"/>
                </a:cubicBezTo>
                <a:cubicBezTo>
                  <a:pt x="17138071" y="720883"/>
                  <a:pt x="17241161" y="1515620"/>
                  <a:pt x="17240839" y="2169330"/>
                </a:cubicBezTo>
                <a:cubicBezTo>
                  <a:pt x="17225265" y="2414595"/>
                  <a:pt x="17032421" y="2600888"/>
                  <a:pt x="16806963" y="2603206"/>
                </a:cubicBezTo>
                <a:cubicBezTo>
                  <a:pt x="14860696" y="2442499"/>
                  <a:pt x="4796258" y="2642873"/>
                  <a:pt x="433876" y="2603206"/>
                </a:cubicBezTo>
                <a:cubicBezTo>
                  <a:pt x="148786" y="2594023"/>
                  <a:pt x="-34506" y="2393321"/>
                  <a:pt x="0" y="2169330"/>
                </a:cubicBezTo>
                <a:cubicBezTo>
                  <a:pt x="-32992" y="1414890"/>
                  <a:pt x="-74454" y="1178557"/>
                  <a:pt x="0" y="43387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2854689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&lt;</a:t>
            </a:r>
            <a:r>
              <a:rPr lang="en-US" sz="7200" dirty="0" err="1"/>
              <a:t>img</a:t>
            </a:r>
            <a:r>
              <a:rPr lang="en-US" sz="7200" dirty="0"/>
              <a:t> </a:t>
            </a:r>
            <a:r>
              <a:rPr lang="en-US" sz="7200" dirty="0" err="1"/>
              <a:t>src</a:t>
            </a:r>
            <a:r>
              <a:rPr lang="en-US" sz="7200" dirty="0"/>
              <a:t>=“www.google.com/image.png” alt=“This is Notebook Image” &gt;</a:t>
            </a:r>
            <a:endParaRPr lang="en-PK" sz="7200" dirty="0"/>
          </a:p>
        </p:txBody>
      </p:sp>
    </p:spTree>
    <p:extLst>
      <p:ext uri="{BB962C8B-B14F-4D97-AF65-F5344CB8AC3E}">
        <p14:creationId xmlns:p14="http://schemas.microsoft.com/office/powerpoint/2010/main" val="690743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8E46-F5F2-8DBC-DDC9-4AB9A63F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n-US" dirty="0"/>
              <a:t> Element/Tag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B9AFD-C1A3-1DD0-4554-596A57EA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1512" y="2225675"/>
            <a:ext cx="15820390" cy="738664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Used to add images to your web page</a:t>
            </a:r>
            <a:endParaRPr lang="en-PK" sz="48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1833A0-9CE0-6CFD-609A-D6F749CF40FE}"/>
              </a:ext>
            </a:extLst>
          </p:cNvPr>
          <p:cNvSpPr/>
          <p:nvPr/>
        </p:nvSpPr>
        <p:spPr>
          <a:xfrm>
            <a:off x="1398044" y="4499268"/>
            <a:ext cx="17240839" cy="3845743"/>
          </a:xfrm>
          <a:custGeom>
            <a:avLst/>
            <a:gdLst>
              <a:gd name="connsiteX0" fmla="*/ 0 w 17240839"/>
              <a:gd name="connsiteY0" fmla="*/ 640970 h 3845743"/>
              <a:gd name="connsiteX1" fmla="*/ 640970 w 17240839"/>
              <a:gd name="connsiteY1" fmla="*/ 0 h 3845743"/>
              <a:gd name="connsiteX2" fmla="*/ 16599869 w 17240839"/>
              <a:gd name="connsiteY2" fmla="*/ 0 h 3845743"/>
              <a:gd name="connsiteX3" fmla="*/ 17240839 w 17240839"/>
              <a:gd name="connsiteY3" fmla="*/ 640970 h 3845743"/>
              <a:gd name="connsiteX4" fmla="*/ 17240839 w 17240839"/>
              <a:gd name="connsiteY4" fmla="*/ 3204773 h 3845743"/>
              <a:gd name="connsiteX5" fmla="*/ 16599869 w 17240839"/>
              <a:gd name="connsiteY5" fmla="*/ 3845743 h 3845743"/>
              <a:gd name="connsiteX6" fmla="*/ 640970 w 17240839"/>
              <a:gd name="connsiteY6" fmla="*/ 3845743 h 3845743"/>
              <a:gd name="connsiteX7" fmla="*/ 0 w 17240839"/>
              <a:gd name="connsiteY7" fmla="*/ 3204773 h 3845743"/>
              <a:gd name="connsiteX8" fmla="*/ 0 w 17240839"/>
              <a:gd name="connsiteY8" fmla="*/ 640970 h 384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40839" h="3845743" fill="none" extrusionOk="0">
                <a:moveTo>
                  <a:pt x="0" y="640970"/>
                </a:moveTo>
                <a:cubicBezTo>
                  <a:pt x="2414" y="352310"/>
                  <a:pt x="297931" y="18393"/>
                  <a:pt x="640970" y="0"/>
                </a:cubicBezTo>
                <a:cubicBezTo>
                  <a:pt x="3894406" y="72427"/>
                  <a:pt x="9880749" y="61419"/>
                  <a:pt x="16599869" y="0"/>
                </a:cubicBezTo>
                <a:cubicBezTo>
                  <a:pt x="16952961" y="-6234"/>
                  <a:pt x="17216933" y="279741"/>
                  <a:pt x="17240839" y="640970"/>
                </a:cubicBezTo>
                <a:cubicBezTo>
                  <a:pt x="17341715" y="1553775"/>
                  <a:pt x="17133526" y="2734038"/>
                  <a:pt x="17240839" y="3204773"/>
                </a:cubicBezTo>
                <a:cubicBezTo>
                  <a:pt x="17243600" y="3544757"/>
                  <a:pt x="16915891" y="3803171"/>
                  <a:pt x="16599869" y="3845743"/>
                </a:cubicBezTo>
                <a:cubicBezTo>
                  <a:pt x="13090987" y="3875570"/>
                  <a:pt x="5348756" y="3766437"/>
                  <a:pt x="640970" y="3845743"/>
                </a:cubicBezTo>
                <a:cubicBezTo>
                  <a:pt x="353157" y="3838261"/>
                  <a:pt x="-40569" y="3566793"/>
                  <a:pt x="0" y="3204773"/>
                </a:cubicBezTo>
                <a:cubicBezTo>
                  <a:pt x="50037" y="1965825"/>
                  <a:pt x="770" y="1253653"/>
                  <a:pt x="0" y="640970"/>
                </a:cubicBezTo>
                <a:close/>
              </a:path>
              <a:path w="17240839" h="3845743" stroke="0" extrusionOk="0">
                <a:moveTo>
                  <a:pt x="0" y="640970"/>
                </a:moveTo>
                <a:cubicBezTo>
                  <a:pt x="25790" y="294002"/>
                  <a:pt x="300798" y="28805"/>
                  <a:pt x="640970" y="0"/>
                </a:cubicBezTo>
                <a:cubicBezTo>
                  <a:pt x="6050772" y="123000"/>
                  <a:pt x="11960384" y="-96860"/>
                  <a:pt x="16599869" y="0"/>
                </a:cubicBezTo>
                <a:cubicBezTo>
                  <a:pt x="16933239" y="-15722"/>
                  <a:pt x="17250382" y="267733"/>
                  <a:pt x="17240839" y="640970"/>
                </a:cubicBezTo>
                <a:cubicBezTo>
                  <a:pt x="17244012" y="1180862"/>
                  <a:pt x="17335106" y="2081013"/>
                  <a:pt x="17240839" y="3204773"/>
                </a:cubicBezTo>
                <a:cubicBezTo>
                  <a:pt x="17218273" y="3566946"/>
                  <a:pt x="16904884" y="3837726"/>
                  <a:pt x="16599869" y="3845743"/>
                </a:cubicBezTo>
                <a:cubicBezTo>
                  <a:pt x="11908934" y="3685036"/>
                  <a:pt x="3139506" y="3885410"/>
                  <a:pt x="640970" y="3845743"/>
                </a:cubicBezTo>
                <a:cubicBezTo>
                  <a:pt x="269134" y="3842140"/>
                  <a:pt x="-34403" y="3543185"/>
                  <a:pt x="0" y="3204773"/>
                </a:cubicBezTo>
                <a:cubicBezTo>
                  <a:pt x="32216" y="2699946"/>
                  <a:pt x="57206" y="1568362"/>
                  <a:pt x="0" y="6409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2854689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&lt;</a:t>
            </a:r>
            <a:r>
              <a:rPr lang="en-US" sz="7200" dirty="0" err="1"/>
              <a:t>img</a:t>
            </a:r>
            <a:r>
              <a:rPr lang="en-US" sz="7200" dirty="0"/>
              <a:t> </a:t>
            </a:r>
            <a:r>
              <a:rPr lang="en-US" sz="7200" dirty="0" err="1"/>
              <a:t>src</a:t>
            </a:r>
            <a:r>
              <a:rPr lang="en-US" sz="7200" dirty="0"/>
              <a:t>=“www.google.com/image.png” alt=“This is Notebook Image”</a:t>
            </a:r>
          </a:p>
          <a:p>
            <a:pPr algn="ctr"/>
            <a:r>
              <a:rPr lang="en-US" sz="7200" dirty="0"/>
              <a:t>width=“100” height=“50” &gt;</a:t>
            </a:r>
            <a:endParaRPr lang="en-PK" sz="7200" dirty="0"/>
          </a:p>
        </p:txBody>
      </p:sp>
    </p:spTree>
    <p:extLst>
      <p:ext uri="{BB962C8B-B14F-4D97-AF65-F5344CB8AC3E}">
        <p14:creationId xmlns:p14="http://schemas.microsoft.com/office/powerpoint/2010/main" val="2517264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290C-5E48-D6E9-E604-37DCDCA6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/>
              <a:t>Lists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89C7D-4268-7D3B-A82C-70E3E796B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3563" y="3521075"/>
            <a:ext cx="6840172" cy="3693319"/>
          </a:xfrm>
        </p:spPr>
        <p:txBody>
          <a:bodyPr/>
          <a:lstStyle/>
          <a:p>
            <a:pPr algn="l"/>
            <a:r>
              <a:rPr lang="en-US" sz="4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An unordered HTML list:</a:t>
            </a:r>
          </a:p>
          <a:p>
            <a:pPr algn="l"/>
            <a:endParaRPr lang="en-US" sz="40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Item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4E2D251-3AF0-DD20-39C2-BC287F24529B}"/>
              </a:ext>
            </a:extLst>
          </p:cNvPr>
          <p:cNvSpPr txBox="1">
            <a:spLocks/>
          </p:cNvSpPr>
          <p:nvPr/>
        </p:nvSpPr>
        <p:spPr>
          <a:xfrm>
            <a:off x="11377337" y="3526064"/>
            <a:ext cx="6553200" cy="4308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Verdana" panose="020B0604030504040204" pitchFamily="34" charset="0"/>
              </a:rPr>
              <a:t>An ordered HTML list: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Verdana" panose="020B0604030504040204" pitchFamily="34" charset="0"/>
              </a:rPr>
              <a:t>First item</a:t>
            </a:r>
          </a:p>
          <a:p>
            <a:pPr algn="l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Verdana" panose="020B0604030504040204" pitchFamily="34" charset="0"/>
              </a:rPr>
              <a:t>Second item</a:t>
            </a:r>
          </a:p>
          <a:p>
            <a:pPr algn="l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Verdana" panose="020B0604030504040204" pitchFamily="34" charset="0"/>
              </a:rPr>
              <a:t>Third item</a:t>
            </a:r>
          </a:p>
          <a:p>
            <a:pPr algn="l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Verdana" panose="020B0604030504040204" pitchFamily="34" charset="0"/>
              </a:rPr>
              <a:t>Fourth item</a:t>
            </a:r>
          </a:p>
          <a:p>
            <a:endParaRPr lang="en-PK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8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8206-E011-3001-40A2-5749595C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29" y="4799092"/>
            <a:ext cx="18841039" cy="1354217"/>
          </a:xfrm>
        </p:spPr>
        <p:txBody>
          <a:bodyPr/>
          <a:lstStyle/>
          <a:p>
            <a:r>
              <a:rPr lang="en-US" sz="8800" dirty="0">
                <a:solidFill>
                  <a:srgbClr val="FF0000"/>
                </a:solidFill>
              </a:rPr>
              <a:t>H</a:t>
            </a:r>
            <a:r>
              <a:rPr lang="en-US" sz="8800" dirty="0"/>
              <a:t>YPER </a:t>
            </a:r>
            <a:r>
              <a:rPr lang="en-US" sz="8800" dirty="0">
                <a:solidFill>
                  <a:srgbClr val="FF0000"/>
                </a:solidFill>
              </a:rPr>
              <a:t>T</a:t>
            </a:r>
            <a:r>
              <a:rPr lang="en-US" sz="8800" dirty="0"/>
              <a:t>EXT </a:t>
            </a:r>
            <a:r>
              <a:rPr lang="en-US" sz="8800" dirty="0">
                <a:solidFill>
                  <a:srgbClr val="FF0000"/>
                </a:solidFill>
              </a:rPr>
              <a:t>M</a:t>
            </a:r>
            <a:r>
              <a:rPr lang="en-US" sz="8800" dirty="0"/>
              <a:t>ARKUP </a:t>
            </a:r>
            <a:r>
              <a:rPr lang="en-US" sz="8800" dirty="0">
                <a:solidFill>
                  <a:srgbClr val="FF0000"/>
                </a:solidFill>
              </a:rPr>
              <a:t>L</a:t>
            </a:r>
            <a:r>
              <a:rPr lang="en-US" sz="8800" dirty="0"/>
              <a:t>ANGUAGE</a:t>
            </a:r>
            <a:endParaRPr lang="en-PK" sz="8800" dirty="0"/>
          </a:p>
        </p:txBody>
      </p:sp>
    </p:spTree>
    <p:extLst>
      <p:ext uri="{BB962C8B-B14F-4D97-AF65-F5344CB8AC3E}">
        <p14:creationId xmlns:p14="http://schemas.microsoft.com/office/powerpoint/2010/main" val="3667051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37E0-A6B2-0F05-A3C8-5490E8A4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/>
              <a:t>Unordered Lists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60EEA-C9EE-2110-D141-097E55AA8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5663" y="4664075"/>
            <a:ext cx="15820390" cy="5539978"/>
          </a:xfrm>
        </p:spPr>
        <p:txBody>
          <a:bodyPr/>
          <a:lstStyle/>
          <a:p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7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7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7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/ul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21618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37E0-A6B2-0F05-A3C8-5490E8A4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/>
              <a:t>Ordered Lists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60EEA-C9EE-2110-D141-097E55AA8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3710" y="3902075"/>
            <a:ext cx="15820390" cy="5539978"/>
          </a:xfrm>
        </p:spPr>
        <p:txBody>
          <a:bodyPr/>
          <a:lstStyle/>
          <a:p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dirty="0">
                <a:solidFill>
                  <a:srgbClr val="A52A2A"/>
                </a:solidFill>
                <a:latin typeface="Consolas" panose="020B0609020204030204" pitchFamily="49" charset="0"/>
              </a:rPr>
              <a:t>o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7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7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7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/ol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56848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37E0-A6B2-0F05-A3C8-5490E8A4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/>
              <a:t>Ordered Lists -start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60EEA-C9EE-2110-D141-097E55AA8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5183" y="3902075"/>
            <a:ext cx="15820390" cy="5539978"/>
          </a:xfrm>
        </p:spPr>
        <p:txBody>
          <a:bodyPr/>
          <a:lstStyle/>
          <a:p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7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start</a:t>
            </a:r>
            <a:r>
              <a:rPr lang="it-IT" sz="72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="50"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7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7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7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/ol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80892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37E0-A6B2-0F05-A3C8-5490E8A4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/>
              <a:t>Ordered Lists -type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60EEA-C9EE-2110-D141-097E55AA8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5183" y="3902075"/>
            <a:ext cx="9129667" cy="5539978"/>
          </a:xfrm>
        </p:spPr>
        <p:txBody>
          <a:bodyPr/>
          <a:lstStyle/>
          <a:p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7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it-IT" sz="72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="A"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7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7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7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/ol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09454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37E0-A6B2-0F05-A3C8-5490E8A4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2831544"/>
          </a:xfrm>
        </p:spPr>
        <p:txBody>
          <a:bodyPr/>
          <a:lstStyle/>
          <a:p>
            <a:r>
              <a:rPr lang="en-US" dirty="0"/>
              <a:t>Ordered Lists –type cont.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60EEA-C9EE-2110-D141-097E55AA8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1450" y="3902075"/>
            <a:ext cx="9129667" cy="5539978"/>
          </a:xfrm>
        </p:spPr>
        <p:txBody>
          <a:bodyPr/>
          <a:lstStyle/>
          <a:p>
            <a:r>
              <a:rPr lang="it-IT" sz="7200" b="0" i="0" dirty="0">
                <a:solidFill>
                  <a:schemeClr val="bg2">
                    <a:lumMod val="90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it-IT" sz="72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it-IT" sz="72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it-IT" sz="72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</a:p>
          <a:p>
            <a:r>
              <a:rPr lang="it-IT" sz="72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48096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5596-002A-9C9A-0504-54164D48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Description</a:t>
            </a:r>
            <a:r>
              <a:rPr lang="en-US" dirty="0"/>
              <a:t> List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EC4591-5C85-CCDC-086F-514DAC7A1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736850" y="3761849"/>
            <a:ext cx="920273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6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Coffee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sz="6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PK" altLang="en-PK" sz="6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black hot drink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6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Milk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sz="6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PK" altLang="en-PK" sz="6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white cold drink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E91D9-8CC4-21E9-85ED-19F6769D1000}"/>
              </a:ext>
            </a:extLst>
          </p:cNvPr>
          <p:cNvSpPr txBox="1"/>
          <p:nvPr/>
        </p:nvSpPr>
        <p:spPr>
          <a:xfrm>
            <a:off x="1408930" y="1817146"/>
            <a:ext cx="1567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 description list is a </a:t>
            </a:r>
            <a:r>
              <a:rPr lang="en-US" sz="3600" b="0" i="0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list of terms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with a </a:t>
            </a:r>
            <a:r>
              <a:rPr lang="en-US" sz="3600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description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en-US" sz="3600" b="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each term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lang="en-PK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21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5596-002A-9C9A-0504-54164D48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Description</a:t>
            </a:r>
            <a:r>
              <a:rPr lang="en-US" dirty="0"/>
              <a:t> List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EC4591-5C85-CCDC-086F-514DAC7A1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19084" y="3758604"/>
            <a:ext cx="1251936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6000" dirty="0"/>
            </a:br>
            <a:r>
              <a:rPr lang="en-US" sz="6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/dt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6000" dirty="0"/>
            </a:br>
            <a:r>
              <a:rPr lang="en-US" sz="6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black hot drink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/dd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6000" dirty="0"/>
            </a:br>
            <a:r>
              <a:rPr lang="en-US" sz="6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/dt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6000" dirty="0"/>
            </a:br>
            <a:r>
              <a:rPr lang="en-US" sz="6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white cold drink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/dd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6000" dirty="0"/>
            </a:b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/dl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PK" altLang="en-PK" sz="6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E91D9-8CC4-21E9-85ED-19F6769D1000}"/>
              </a:ext>
            </a:extLst>
          </p:cNvPr>
          <p:cNvSpPr txBox="1"/>
          <p:nvPr/>
        </p:nvSpPr>
        <p:spPr>
          <a:xfrm>
            <a:off x="1408930" y="1817146"/>
            <a:ext cx="1567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 description list is a </a:t>
            </a:r>
            <a:r>
              <a:rPr lang="en-US" sz="3600" b="0" i="0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list of terms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with a </a:t>
            </a:r>
            <a:r>
              <a:rPr lang="en-US" sz="3600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description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en-US" sz="3600" b="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each term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lang="en-PK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156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8E46-F5F2-8DBC-DDC9-4AB9A63F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PICTURE </a:t>
            </a:r>
            <a:r>
              <a:rPr lang="en-US" dirty="0"/>
              <a:t>Element/Tag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B9AFD-C1A3-1DD0-4554-596A57EA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7638" y="1816425"/>
            <a:ext cx="15820390" cy="738664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Used to add images to your web page</a:t>
            </a:r>
            <a:endParaRPr lang="en-PK" sz="48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1833A0-9CE0-6CFD-609A-D6F749CF40FE}"/>
              </a:ext>
            </a:extLst>
          </p:cNvPr>
          <p:cNvSpPr/>
          <p:nvPr/>
        </p:nvSpPr>
        <p:spPr>
          <a:xfrm>
            <a:off x="0" y="2555089"/>
            <a:ext cx="20104100" cy="8754261"/>
          </a:xfrm>
          <a:custGeom>
            <a:avLst/>
            <a:gdLst>
              <a:gd name="connsiteX0" fmla="*/ 0 w 20104100"/>
              <a:gd name="connsiteY0" fmla="*/ 1459073 h 8754261"/>
              <a:gd name="connsiteX1" fmla="*/ 1459073 w 20104100"/>
              <a:gd name="connsiteY1" fmla="*/ 0 h 8754261"/>
              <a:gd name="connsiteX2" fmla="*/ 18645027 w 20104100"/>
              <a:gd name="connsiteY2" fmla="*/ 0 h 8754261"/>
              <a:gd name="connsiteX3" fmla="*/ 20104100 w 20104100"/>
              <a:gd name="connsiteY3" fmla="*/ 1459073 h 8754261"/>
              <a:gd name="connsiteX4" fmla="*/ 20104100 w 20104100"/>
              <a:gd name="connsiteY4" fmla="*/ 7295188 h 8754261"/>
              <a:gd name="connsiteX5" fmla="*/ 18645027 w 20104100"/>
              <a:gd name="connsiteY5" fmla="*/ 8754261 h 8754261"/>
              <a:gd name="connsiteX6" fmla="*/ 1459073 w 20104100"/>
              <a:gd name="connsiteY6" fmla="*/ 8754261 h 8754261"/>
              <a:gd name="connsiteX7" fmla="*/ 0 w 20104100"/>
              <a:gd name="connsiteY7" fmla="*/ 7295188 h 8754261"/>
              <a:gd name="connsiteX8" fmla="*/ 0 w 20104100"/>
              <a:gd name="connsiteY8" fmla="*/ 1459073 h 87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4100" h="8754261" extrusionOk="0">
                <a:moveTo>
                  <a:pt x="0" y="1459073"/>
                </a:moveTo>
                <a:cubicBezTo>
                  <a:pt x="16786" y="657825"/>
                  <a:pt x="687210" y="70757"/>
                  <a:pt x="1459073" y="0"/>
                </a:cubicBezTo>
                <a:cubicBezTo>
                  <a:pt x="4537470" y="123000"/>
                  <a:pt x="13010427" y="-96860"/>
                  <a:pt x="18645027" y="0"/>
                </a:cubicBezTo>
                <a:cubicBezTo>
                  <a:pt x="19420647" y="-23020"/>
                  <a:pt x="20153383" y="553892"/>
                  <a:pt x="20104100" y="1459073"/>
                </a:cubicBezTo>
                <a:cubicBezTo>
                  <a:pt x="20107273" y="3234496"/>
                  <a:pt x="20198367" y="5384190"/>
                  <a:pt x="20104100" y="7295188"/>
                </a:cubicBezTo>
                <a:cubicBezTo>
                  <a:pt x="20066081" y="8114786"/>
                  <a:pt x="19384852" y="8743460"/>
                  <a:pt x="18645027" y="8754261"/>
                </a:cubicBezTo>
                <a:cubicBezTo>
                  <a:pt x="14761288" y="8593554"/>
                  <a:pt x="9479357" y="8793928"/>
                  <a:pt x="1459073" y="8754261"/>
                </a:cubicBezTo>
                <a:cubicBezTo>
                  <a:pt x="588794" y="8741243"/>
                  <a:pt x="-51156" y="8077837"/>
                  <a:pt x="0" y="7295188"/>
                </a:cubicBezTo>
                <a:cubicBezTo>
                  <a:pt x="32216" y="4669124"/>
                  <a:pt x="57206" y="3136764"/>
                  <a:pt x="0" y="1459073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852854689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5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picture</a:t>
            </a:r>
            <a:r>
              <a:rPr lang="en-US" sz="5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5400" dirty="0"/>
            </a:br>
            <a:r>
              <a:rPr lang="en-US" sz="5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5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5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media</a:t>
            </a:r>
            <a:r>
              <a:rPr lang="en-US" sz="5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="(min-width:650px)"</a:t>
            </a:r>
            <a:r>
              <a:rPr lang="en-US" sz="5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srcset</a:t>
            </a:r>
            <a:r>
              <a:rPr lang="en-US" sz="5400" b="0" i="0" dirty="0">
                <a:solidFill>
                  <a:srgbClr val="B7AB53"/>
                </a:solidFill>
                <a:effectLst/>
                <a:latin typeface="Consolas" panose="020B0609020204030204" pitchFamily="49" charset="0"/>
              </a:rPr>
              <a:t>="img_pink_flowers.jpg"</a:t>
            </a:r>
            <a:r>
              <a:rPr lang="en-US" sz="5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5400" dirty="0"/>
            </a:br>
            <a:r>
              <a:rPr lang="en-US" sz="5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5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5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media</a:t>
            </a:r>
            <a:r>
              <a:rPr lang="en-US" sz="5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="(min-width:465px)"</a:t>
            </a:r>
            <a:r>
              <a:rPr lang="en-US" sz="5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srcset</a:t>
            </a:r>
            <a:r>
              <a:rPr lang="en-US" sz="5400" b="0" i="0" dirty="0">
                <a:solidFill>
                  <a:srgbClr val="B7AB53"/>
                </a:solidFill>
                <a:effectLst/>
                <a:latin typeface="Consolas" panose="020B0609020204030204" pitchFamily="49" charset="0"/>
              </a:rPr>
              <a:t>="img_white_flower.jpg"</a:t>
            </a:r>
            <a:r>
              <a:rPr lang="en-US" sz="5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5400" dirty="0"/>
            </a:br>
            <a:r>
              <a:rPr lang="en-US" sz="5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5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5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5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="img_orange_flowers.jpg" </a:t>
            </a:r>
            <a:r>
              <a:rPr lang="en-US" sz="5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sz="5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="Flowers"</a:t>
            </a:r>
            <a:r>
              <a:rPr lang="en-US" sz="5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5400" dirty="0"/>
            </a:br>
            <a:r>
              <a:rPr lang="en-US" sz="5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/picture</a:t>
            </a:r>
            <a:r>
              <a:rPr lang="en-US" sz="5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3260886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53D5-FC7F-DE87-3338-B997C340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050" y="1311275"/>
            <a:ext cx="14585315" cy="1415772"/>
          </a:xfrm>
        </p:spPr>
        <p:txBody>
          <a:bodyPr/>
          <a:lstStyle/>
          <a:p>
            <a:r>
              <a:rPr lang="en-US" dirty="0"/>
              <a:t>TASK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5B5EE-6B43-D820-EA3F-E4F017209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6250" y="3825875"/>
            <a:ext cx="15820390" cy="49244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Add your profile image below your designation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Add Contact Section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In Contact Section, write your email and phone number using anchor tag and, also add your social links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Now Add horizontal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Add Education Heading and add your education using ul (list)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Add horizontal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Write your Skills using ol (list)</a:t>
            </a:r>
          </a:p>
        </p:txBody>
      </p:sp>
    </p:spTree>
    <p:extLst>
      <p:ext uri="{BB962C8B-B14F-4D97-AF65-F5344CB8AC3E}">
        <p14:creationId xmlns:p14="http://schemas.microsoft.com/office/powerpoint/2010/main" val="211019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9E65-1745-4B65-728A-9B3BE09D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4062651"/>
          </a:xfrm>
        </p:spPr>
        <p:txBody>
          <a:bodyPr/>
          <a:lstStyle/>
          <a:p>
            <a:r>
              <a:rPr lang="en-US" sz="8800" dirty="0">
                <a:solidFill>
                  <a:schemeClr val="accent5"/>
                </a:solidFill>
              </a:rPr>
              <a:t>HTML</a:t>
            </a:r>
            <a:r>
              <a:rPr lang="en-US" sz="8800" dirty="0"/>
              <a:t> USES </a:t>
            </a:r>
            <a:r>
              <a:rPr lang="en-US" sz="8800" dirty="0">
                <a:solidFill>
                  <a:srgbClr val="FAE232"/>
                </a:solidFill>
              </a:rPr>
              <a:t>ELEMENTS</a:t>
            </a:r>
            <a:r>
              <a:rPr lang="en-US" sz="8800" dirty="0"/>
              <a:t> TO DESCRIBE THE </a:t>
            </a:r>
            <a:r>
              <a:rPr lang="en-US" sz="8800" dirty="0">
                <a:solidFill>
                  <a:schemeClr val="accent6"/>
                </a:solidFill>
              </a:rPr>
              <a:t>STRUCTURE</a:t>
            </a:r>
            <a:r>
              <a:rPr lang="en-US" sz="8800" dirty="0"/>
              <a:t> OF PAGES</a:t>
            </a:r>
            <a:endParaRPr lang="en-PK" sz="8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74DF81-97B3-5413-9F99-3E9382B68500}"/>
              </a:ext>
            </a:extLst>
          </p:cNvPr>
          <p:cNvSpPr/>
          <p:nvPr/>
        </p:nvSpPr>
        <p:spPr>
          <a:xfrm>
            <a:off x="4096974" y="4740275"/>
            <a:ext cx="14184676" cy="5791200"/>
          </a:xfrm>
          <a:custGeom>
            <a:avLst/>
            <a:gdLst>
              <a:gd name="connsiteX0" fmla="*/ 0 w 14184676"/>
              <a:gd name="connsiteY0" fmla="*/ 965219 h 5791200"/>
              <a:gd name="connsiteX1" fmla="*/ 965219 w 14184676"/>
              <a:gd name="connsiteY1" fmla="*/ 0 h 5791200"/>
              <a:gd name="connsiteX2" fmla="*/ 1278383 w 14184676"/>
              <a:gd name="connsiteY2" fmla="*/ 0 h 5791200"/>
              <a:gd name="connsiteX3" fmla="*/ 1959174 w 14184676"/>
              <a:gd name="connsiteY3" fmla="*/ 0 h 5791200"/>
              <a:gd name="connsiteX4" fmla="*/ 2639965 w 14184676"/>
              <a:gd name="connsiteY4" fmla="*/ 0 h 5791200"/>
              <a:gd name="connsiteX5" fmla="*/ 3075671 w 14184676"/>
              <a:gd name="connsiteY5" fmla="*/ 0 h 5791200"/>
              <a:gd name="connsiteX6" fmla="*/ 3388835 w 14184676"/>
              <a:gd name="connsiteY6" fmla="*/ 0 h 5791200"/>
              <a:gd name="connsiteX7" fmla="*/ 4192168 w 14184676"/>
              <a:gd name="connsiteY7" fmla="*/ 0 h 5791200"/>
              <a:gd name="connsiteX8" fmla="*/ 5118044 w 14184676"/>
              <a:gd name="connsiteY8" fmla="*/ 0 h 5791200"/>
              <a:gd name="connsiteX9" fmla="*/ 6043920 w 14184676"/>
              <a:gd name="connsiteY9" fmla="*/ 0 h 5791200"/>
              <a:gd name="connsiteX10" fmla="*/ 6357084 w 14184676"/>
              <a:gd name="connsiteY10" fmla="*/ 0 h 5791200"/>
              <a:gd name="connsiteX11" fmla="*/ 6915332 w 14184676"/>
              <a:gd name="connsiteY11" fmla="*/ 0 h 5791200"/>
              <a:gd name="connsiteX12" fmla="*/ 7351039 w 14184676"/>
              <a:gd name="connsiteY12" fmla="*/ 0 h 5791200"/>
              <a:gd name="connsiteX13" fmla="*/ 8154372 w 14184676"/>
              <a:gd name="connsiteY13" fmla="*/ 0 h 5791200"/>
              <a:gd name="connsiteX14" fmla="*/ 9080248 w 14184676"/>
              <a:gd name="connsiteY14" fmla="*/ 0 h 5791200"/>
              <a:gd name="connsiteX15" fmla="*/ 9883581 w 14184676"/>
              <a:gd name="connsiteY15" fmla="*/ 0 h 5791200"/>
              <a:gd name="connsiteX16" fmla="*/ 10319287 w 14184676"/>
              <a:gd name="connsiteY16" fmla="*/ 0 h 5791200"/>
              <a:gd name="connsiteX17" fmla="*/ 10877536 w 14184676"/>
              <a:gd name="connsiteY17" fmla="*/ 0 h 5791200"/>
              <a:gd name="connsiteX18" fmla="*/ 11803412 w 14184676"/>
              <a:gd name="connsiteY18" fmla="*/ 0 h 5791200"/>
              <a:gd name="connsiteX19" fmla="*/ 12606745 w 14184676"/>
              <a:gd name="connsiteY19" fmla="*/ 0 h 5791200"/>
              <a:gd name="connsiteX20" fmla="*/ 13219457 w 14184676"/>
              <a:gd name="connsiteY20" fmla="*/ 0 h 5791200"/>
              <a:gd name="connsiteX21" fmla="*/ 14184676 w 14184676"/>
              <a:gd name="connsiteY21" fmla="*/ 965219 h 5791200"/>
              <a:gd name="connsiteX22" fmla="*/ 14184676 w 14184676"/>
              <a:gd name="connsiteY22" fmla="*/ 1492856 h 5791200"/>
              <a:gd name="connsiteX23" fmla="*/ 14184676 w 14184676"/>
              <a:gd name="connsiteY23" fmla="*/ 2136317 h 5791200"/>
              <a:gd name="connsiteX24" fmla="*/ 14184676 w 14184676"/>
              <a:gd name="connsiteY24" fmla="*/ 2741170 h 5791200"/>
              <a:gd name="connsiteX25" fmla="*/ 14184676 w 14184676"/>
              <a:gd name="connsiteY25" fmla="*/ 3384630 h 5791200"/>
              <a:gd name="connsiteX26" fmla="*/ 14184676 w 14184676"/>
              <a:gd name="connsiteY26" fmla="*/ 3989483 h 5791200"/>
              <a:gd name="connsiteX27" fmla="*/ 14184676 w 14184676"/>
              <a:gd name="connsiteY27" fmla="*/ 4825981 h 5791200"/>
              <a:gd name="connsiteX28" fmla="*/ 13219457 w 14184676"/>
              <a:gd name="connsiteY28" fmla="*/ 5791200 h 5791200"/>
              <a:gd name="connsiteX29" fmla="*/ 12661208 w 14184676"/>
              <a:gd name="connsiteY29" fmla="*/ 5791200 h 5791200"/>
              <a:gd name="connsiteX30" fmla="*/ 12102960 w 14184676"/>
              <a:gd name="connsiteY30" fmla="*/ 5791200 h 5791200"/>
              <a:gd name="connsiteX31" fmla="*/ 11177084 w 14184676"/>
              <a:gd name="connsiteY31" fmla="*/ 5791200 h 5791200"/>
              <a:gd name="connsiteX32" fmla="*/ 10863920 w 14184676"/>
              <a:gd name="connsiteY32" fmla="*/ 5791200 h 5791200"/>
              <a:gd name="connsiteX33" fmla="*/ 10428214 w 14184676"/>
              <a:gd name="connsiteY33" fmla="*/ 5791200 h 5791200"/>
              <a:gd name="connsiteX34" fmla="*/ 9624881 w 14184676"/>
              <a:gd name="connsiteY34" fmla="*/ 5791200 h 5791200"/>
              <a:gd name="connsiteX35" fmla="*/ 8821547 w 14184676"/>
              <a:gd name="connsiteY35" fmla="*/ 5791200 h 5791200"/>
              <a:gd name="connsiteX36" fmla="*/ 8263299 w 14184676"/>
              <a:gd name="connsiteY36" fmla="*/ 5791200 h 5791200"/>
              <a:gd name="connsiteX37" fmla="*/ 7827592 w 14184676"/>
              <a:gd name="connsiteY37" fmla="*/ 5791200 h 5791200"/>
              <a:gd name="connsiteX38" fmla="*/ 7146801 w 14184676"/>
              <a:gd name="connsiteY38" fmla="*/ 5791200 h 5791200"/>
              <a:gd name="connsiteX39" fmla="*/ 6466010 w 14184676"/>
              <a:gd name="connsiteY39" fmla="*/ 5791200 h 5791200"/>
              <a:gd name="connsiteX40" fmla="*/ 5540135 w 14184676"/>
              <a:gd name="connsiteY40" fmla="*/ 5791200 h 5791200"/>
              <a:gd name="connsiteX41" fmla="*/ 4736801 w 14184676"/>
              <a:gd name="connsiteY41" fmla="*/ 5791200 h 5791200"/>
              <a:gd name="connsiteX42" fmla="*/ 4178553 w 14184676"/>
              <a:gd name="connsiteY42" fmla="*/ 5791200 h 5791200"/>
              <a:gd name="connsiteX43" fmla="*/ 3865389 w 14184676"/>
              <a:gd name="connsiteY43" fmla="*/ 5791200 h 5791200"/>
              <a:gd name="connsiteX44" fmla="*/ 2939513 w 14184676"/>
              <a:gd name="connsiteY44" fmla="*/ 5791200 h 5791200"/>
              <a:gd name="connsiteX45" fmla="*/ 2136180 w 14184676"/>
              <a:gd name="connsiteY45" fmla="*/ 5791200 h 5791200"/>
              <a:gd name="connsiteX46" fmla="*/ 965219 w 14184676"/>
              <a:gd name="connsiteY46" fmla="*/ 5791200 h 5791200"/>
              <a:gd name="connsiteX47" fmla="*/ 0 w 14184676"/>
              <a:gd name="connsiteY47" fmla="*/ 4825981 h 5791200"/>
              <a:gd name="connsiteX48" fmla="*/ 0 w 14184676"/>
              <a:gd name="connsiteY48" fmla="*/ 4182521 h 5791200"/>
              <a:gd name="connsiteX49" fmla="*/ 0 w 14184676"/>
              <a:gd name="connsiteY49" fmla="*/ 3500453 h 5791200"/>
              <a:gd name="connsiteX50" fmla="*/ 0 w 14184676"/>
              <a:gd name="connsiteY50" fmla="*/ 2972815 h 5791200"/>
              <a:gd name="connsiteX51" fmla="*/ 0 w 14184676"/>
              <a:gd name="connsiteY51" fmla="*/ 2252140 h 5791200"/>
              <a:gd name="connsiteX52" fmla="*/ 0 w 14184676"/>
              <a:gd name="connsiteY52" fmla="*/ 1647287 h 5791200"/>
              <a:gd name="connsiteX53" fmla="*/ 0 w 14184676"/>
              <a:gd name="connsiteY53" fmla="*/ 965219 h 579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184676" h="5791200" fill="none" extrusionOk="0">
                <a:moveTo>
                  <a:pt x="0" y="965219"/>
                </a:moveTo>
                <a:cubicBezTo>
                  <a:pt x="63682" y="368876"/>
                  <a:pt x="544857" y="46237"/>
                  <a:pt x="965219" y="0"/>
                </a:cubicBezTo>
                <a:cubicBezTo>
                  <a:pt x="1057048" y="-11519"/>
                  <a:pt x="1208674" y="-4606"/>
                  <a:pt x="1278383" y="0"/>
                </a:cubicBezTo>
                <a:cubicBezTo>
                  <a:pt x="1348092" y="4606"/>
                  <a:pt x="1784739" y="-7827"/>
                  <a:pt x="1959174" y="0"/>
                </a:cubicBezTo>
                <a:cubicBezTo>
                  <a:pt x="2133609" y="7827"/>
                  <a:pt x="2461871" y="-4600"/>
                  <a:pt x="2639965" y="0"/>
                </a:cubicBezTo>
                <a:cubicBezTo>
                  <a:pt x="2818059" y="4600"/>
                  <a:pt x="2988306" y="-14496"/>
                  <a:pt x="3075671" y="0"/>
                </a:cubicBezTo>
                <a:cubicBezTo>
                  <a:pt x="3163036" y="14496"/>
                  <a:pt x="3294778" y="13536"/>
                  <a:pt x="3388835" y="0"/>
                </a:cubicBezTo>
                <a:cubicBezTo>
                  <a:pt x="3482892" y="-13536"/>
                  <a:pt x="3898113" y="21422"/>
                  <a:pt x="4192168" y="0"/>
                </a:cubicBezTo>
                <a:cubicBezTo>
                  <a:pt x="4486223" y="-21422"/>
                  <a:pt x="4839056" y="12837"/>
                  <a:pt x="5118044" y="0"/>
                </a:cubicBezTo>
                <a:cubicBezTo>
                  <a:pt x="5397032" y="-12837"/>
                  <a:pt x="5852031" y="34747"/>
                  <a:pt x="6043920" y="0"/>
                </a:cubicBezTo>
                <a:cubicBezTo>
                  <a:pt x="6235809" y="-34747"/>
                  <a:pt x="6207085" y="4429"/>
                  <a:pt x="6357084" y="0"/>
                </a:cubicBezTo>
                <a:cubicBezTo>
                  <a:pt x="6507083" y="-4429"/>
                  <a:pt x="6711772" y="18068"/>
                  <a:pt x="6915332" y="0"/>
                </a:cubicBezTo>
                <a:cubicBezTo>
                  <a:pt x="7118892" y="-18068"/>
                  <a:pt x="7140369" y="-6190"/>
                  <a:pt x="7351039" y="0"/>
                </a:cubicBezTo>
                <a:cubicBezTo>
                  <a:pt x="7561709" y="6190"/>
                  <a:pt x="7895443" y="23569"/>
                  <a:pt x="8154372" y="0"/>
                </a:cubicBezTo>
                <a:cubicBezTo>
                  <a:pt x="8413301" y="-23569"/>
                  <a:pt x="8887480" y="-19243"/>
                  <a:pt x="9080248" y="0"/>
                </a:cubicBezTo>
                <a:cubicBezTo>
                  <a:pt x="9273016" y="19243"/>
                  <a:pt x="9563961" y="-32645"/>
                  <a:pt x="9883581" y="0"/>
                </a:cubicBezTo>
                <a:cubicBezTo>
                  <a:pt x="10203201" y="32645"/>
                  <a:pt x="10110940" y="21119"/>
                  <a:pt x="10319287" y="0"/>
                </a:cubicBezTo>
                <a:cubicBezTo>
                  <a:pt x="10527634" y="-21119"/>
                  <a:pt x="10619137" y="4509"/>
                  <a:pt x="10877536" y="0"/>
                </a:cubicBezTo>
                <a:cubicBezTo>
                  <a:pt x="11135935" y="-4509"/>
                  <a:pt x="11397500" y="30394"/>
                  <a:pt x="11803412" y="0"/>
                </a:cubicBezTo>
                <a:cubicBezTo>
                  <a:pt x="12209324" y="-30394"/>
                  <a:pt x="12363136" y="18034"/>
                  <a:pt x="12606745" y="0"/>
                </a:cubicBezTo>
                <a:cubicBezTo>
                  <a:pt x="12850354" y="-18034"/>
                  <a:pt x="13072208" y="18133"/>
                  <a:pt x="13219457" y="0"/>
                </a:cubicBezTo>
                <a:cubicBezTo>
                  <a:pt x="13815990" y="67793"/>
                  <a:pt x="14193303" y="480475"/>
                  <a:pt x="14184676" y="965219"/>
                </a:cubicBezTo>
                <a:cubicBezTo>
                  <a:pt x="14189900" y="1134092"/>
                  <a:pt x="14191673" y="1269963"/>
                  <a:pt x="14184676" y="1492856"/>
                </a:cubicBezTo>
                <a:cubicBezTo>
                  <a:pt x="14177679" y="1715749"/>
                  <a:pt x="14201283" y="1859544"/>
                  <a:pt x="14184676" y="2136317"/>
                </a:cubicBezTo>
                <a:cubicBezTo>
                  <a:pt x="14168069" y="2413090"/>
                  <a:pt x="14193594" y="2543432"/>
                  <a:pt x="14184676" y="2741170"/>
                </a:cubicBezTo>
                <a:cubicBezTo>
                  <a:pt x="14175758" y="2938908"/>
                  <a:pt x="14167856" y="3149272"/>
                  <a:pt x="14184676" y="3384630"/>
                </a:cubicBezTo>
                <a:cubicBezTo>
                  <a:pt x="14201496" y="3619988"/>
                  <a:pt x="14160299" y="3754053"/>
                  <a:pt x="14184676" y="3989483"/>
                </a:cubicBezTo>
                <a:cubicBezTo>
                  <a:pt x="14209053" y="4224913"/>
                  <a:pt x="14184609" y="4497770"/>
                  <a:pt x="14184676" y="4825981"/>
                </a:cubicBezTo>
                <a:cubicBezTo>
                  <a:pt x="14142165" y="5330848"/>
                  <a:pt x="13812479" y="5803266"/>
                  <a:pt x="13219457" y="5791200"/>
                </a:cubicBezTo>
                <a:cubicBezTo>
                  <a:pt x="13102533" y="5770890"/>
                  <a:pt x="12823846" y="5773156"/>
                  <a:pt x="12661208" y="5791200"/>
                </a:cubicBezTo>
                <a:cubicBezTo>
                  <a:pt x="12498570" y="5809244"/>
                  <a:pt x="12289929" y="5811308"/>
                  <a:pt x="12102960" y="5791200"/>
                </a:cubicBezTo>
                <a:cubicBezTo>
                  <a:pt x="11915991" y="5771092"/>
                  <a:pt x="11494646" y="5814227"/>
                  <a:pt x="11177084" y="5791200"/>
                </a:cubicBezTo>
                <a:cubicBezTo>
                  <a:pt x="10859522" y="5768173"/>
                  <a:pt x="10990545" y="5780216"/>
                  <a:pt x="10863920" y="5791200"/>
                </a:cubicBezTo>
                <a:cubicBezTo>
                  <a:pt x="10737295" y="5802184"/>
                  <a:pt x="10624319" y="5798816"/>
                  <a:pt x="10428214" y="5791200"/>
                </a:cubicBezTo>
                <a:cubicBezTo>
                  <a:pt x="10232109" y="5783584"/>
                  <a:pt x="10016604" y="5820480"/>
                  <a:pt x="9624881" y="5791200"/>
                </a:cubicBezTo>
                <a:cubicBezTo>
                  <a:pt x="9233158" y="5761920"/>
                  <a:pt x="9075246" y="5811840"/>
                  <a:pt x="8821547" y="5791200"/>
                </a:cubicBezTo>
                <a:cubicBezTo>
                  <a:pt x="8567848" y="5770560"/>
                  <a:pt x="8520898" y="5788690"/>
                  <a:pt x="8263299" y="5791200"/>
                </a:cubicBezTo>
                <a:cubicBezTo>
                  <a:pt x="8005700" y="5793710"/>
                  <a:pt x="7931409" y="5804968"/>
                  <a:pt x="7827592" y="5791200"/>
                </a:cubicBezTo>
                <a:cubicBezTo>
                  <a:pt x="7723775" y="5777432"/>
                  <a:pt x="7476013" y="5801508"/>
                  <a:pt x="7146801" y="5791200"/>
                </a:cubicBezTo>
                <a:cubicBezTo>
                  <a:pt x="6817589" y="5780892"/>
                  <a:pt x="6671137" y="5819122"/>
                  <a:pt x="6466010" y="5791200"/>
                </a:cubicBezTo>
                <a:cubicBezTo>
                  <a:pt x="6260883" y="5763278"/>
                  <a:pt x="5828770" y="5796796"/>
                  <a:pt x="5540135" y="5791200"/>
                </a:cubicBezTo>
                <a:cubicBezTo>
                  <a:pt x="5251500" y="5785604"/>
                  <a:pt x="4988190" y="5787655"/>
                  <a:pt x="4736801" y="5791200"/>
                </a:cubicBezTo>
                <a:cubicBezTo>
                  <a:pt x="4485412" y="5794745"/>
                  <a:pt x="4290399" y="5780122"/>
                  <a:pt x="4178553" y="5791200"/>
                </a:cubicBezTo>
                <a:cubicBezTo>
                  <a:pt x="4066707" y="5802278"/>
                  <a:pt x="4017090" y="5787241"/>
                  <a:pt x="3865389" y="5791200"/>
                </a:cubicBezTo>
                <a:cubicBezTo>
                  <a:pt x="3713688" y="5795159"/>
                  <a:pt x="3384901" y="5796925"/>
                  <a:pt x="2939513" y="5791200"/>
                </a:cubicBezTo>
                <a:cubicBezTo>
                  <a:pt x="2494125" y="5785475"/>
                  <a:pt x="2490683" y="5770955"/>
                  <a:pt x="2136180" y="5791200"/>
                </a:cubicBezTo>
                <a:cubicBezTo>
                  <a:pt x="1781677" y="5811445"/>
                  <a:pt x="1351735" y="5752274"/>
                  <a:pt x="965219" y="5791200"/>
                </a:cubicBezTo>
                <a:cubicBezTo>
                  <a:pt x="417929" y="5769913"/>
                  <a:pt x="47567" y="5302213"/>
                  <a:pt x="0" y="4825981"/>
                </a:cubicBezTo>
                <a:cubicBezTo>
                  <a:pt x="19303" y="4573185"/>
                  <a:pt x="-16397" y="4441391"/>
                  <a:pt x="0" y="4182521"/>
                </a:cubicBezTo>
                <a:cubicBezTo>
                  <a:pt x="16397" y="3923651"/>
                  <a:pt x="-33357" y="3770826"/>
                  <a:pt x="0" y="3500453"/>
                </a:cubicBezTo>
                <a:cubicBezTo>
                  <a:pt x="33357" y="3230080"/>
                  <a:pt x="25992" y="3124559"/>
                  <a:pt x="0" y="2972815"/>
                </a:cubicBezTo>
                <a:cubicBezTo>
                  <a:pt x="-25992" y="2821071"/>
                  <a:pt x="32636" y="2420138"/>
                  <a:pt x="0" y="2252140"/>
                </a:cubicBezTo>
                <a:cubicBezTo>
                  <a:pt x="-32636" y="2084142"/>
                  <a:pt x="27555" y="1769566"/>
                  <a:pt x="0" y="1647287"/>
                </a:cubicBezTo>
                <a:cubicBezTo>
                  <a:pt x="-27555" y="1525008"/>
                  <a:pt x="12457" y="1158777"/>
                  <a:pt x="0" y="965219"/>
                </a:cubicBezTo>
                <a:close/>
              </a:path>
              <a:path w="14184676" h="5791200" stroke="0" extrusionOk="0">
                <a:moveTo>
                  <a:pt x="0" y="965219"/>
                </a:moveTo>
                <a:cubicBezTo>
                  <a:pt x="-74692" y="374997"/>
                  <a:pt x="390685" y="-97045"/>
                  <a:pt x="965219" y="0"/>
                </a:cubicBezTo>
                <a:cubicBezTo>
                  <a:pt x="1111907" y="10358"/>
                  <a:pt x="1150451" y="-10290"/>
                  <a:pt x="1278383" y="0"/>
                </a:cubicBezTo>
                <a:cubicBezTo>
                  <a:pt x="1406315" y="10290"/>
                  <a:pt x="1603815" y="-18386"/>
                  <a:pt x="1714089" y="0"/>
                </a:cubicBezTo>
                <a:cubicBezTo>
                  <a:pt x="1824363" y="18386"/>
                  <a:pt x="2371158" y="20804"/>
                  <a:pt x="2639965" y="0"/>
                </a:cubicBezTo>
                <a:cubicBezTo>
                  <a:pt x="2908772" y="-20804"/>
                  <a:pt x="2823281" y="604"/>
                  <a:pt x="2953129" y="0"/>
                </a:cubicBezTo>
                <a:cubicBezTo>
                  <a:pt x="3082977" y="-604"/>
                  <a:pt x="3486799" y="-39916"/>
                  <a:pt x="3756462" y="0"/>
                </a:cubicBezTo>
                <a:cubicBezTo>
                  <a:pt x="4026125" y="39916"/>
                  <a:pt x="4384938" y="17227"/>
                  <a:pt x="4682338" y="0"/>
                </a:cubicBezTo>
                <a:cubicBezTo>
                  <a:pt x="4979738" y="-17227"/>
                  <a:pt x="5180031" y="11073"/>
                  <a:pt x="5485671" y="0"/>
                </a:cubicBezTo>
                <a:cubicBezTo>
                  <a:pt x="5791311" y="-11073"/>
                  <a:pt x="5998142" y="-17239"/>
                  <a:pt x="6166462" y="0"/>
                </a:cubicBezTo>
                <a:cubicBezTo>
                  <a:pt x="6334782" y="17239"/>
                  <a:pt x="6481951" y="5793"/>
                  <a:pt x="6602168" y="0"/>
                </a:cubicBezTo>
                <a:cubicBezTo>
                  <a:pt x="6722385" y="-5793"/>
                  <a:pt x="6832999" y="-10730"/>
                  <a:pt x="6915332" y="0"/>
                </a:cubicBezTo>
                <a:cubicBezTo>
                  <a:pt x="6997665" y="10730"/>
                  <a:pt x="7236644" y="-6116"/>
                  <a:pt x="7351039" y="0"/>
                </a:cubicBezTo>
                <a:cubicBezTo>
                  <a:pt x="7465434" y="6116"/>
                  <a:pt x="7543504" y="-2404"/>
                  <a:pt x="7664202" y="0"/>
                </a:cubicBezTo>
                <a:cubicBezTo>
                  <a:pt x="7784900" y="2404"/>
                  <a:pt x="8241480" y="26668"/>
                  <a:pt x="8467536" y="0"/>
                </a:cubicBezTo>
                <a:cubicBezTo>
                  <a:pt x="8693592" y="-26668"/>
                  <a:pt x="8841101" y="32705"/>
                  <a:pt x="9148327" y="0"/>
                </a:cubicBezTo>
                <a:cubicBezTo>
                  <a:pt x="9455553" y="-32705"/>
                  <a:pt x="9519090" y="20639"/>
                  <a:pt x="9706575" y="0"/>
                </a:cubicBezTo>
                <a:cubicBezTo>
                  <a:pt x="9894060" y="-20639"/>
                  <a:pt x="10080553" y="-26627"/>
                  <a:pt x="10387366" y="0"/>
                </a:cubicBezTo>
                <a:cubicBezTo>
                  <a:pt x="10694179" y="26627"/>
                  <a:pt x="10655210" y="9229"/>
                  <a:pt x="10823073" y="0"/>
                </a:cubicBezTo>
                <a:cubicBezTo>
                  <a:pt x="10990936" y="-9229"/>
                  <a:pt x="11353652" y="-17983"/>
                  <a:pt x="11626406" y="0"/>
                </a:cubicBezTo>
                <a:cubicBezTo>
                  <a:pt x="11899160" y="17983"/>
                  <a:pt x="12055674" y="-9242"/>
                  <a:pt x="12184655" y="0"/>
                </a:cubicBezTo>
                <a:cubicBezTo>
                  <a:pt x="12313636" y="9242"/>
                  <a:pt x="12477027" y="-8166"/>
                  <a:pt x="12620361" y="0"/>
                </a:cubicBezTo>
                <a:cubicBezTo>
                  <a:pt x="12763695" y="8166"/>
                  <a:pt x="12961395" y="-4141"/>
                  <a:pt x="13219457" y="0"/>
                </a:cubicBezTo>
                <a:cubicBezTo>
                  <a:pt x="13877727" y="2912"/>
                  <a:pt x="14264170" y="409739"/>
                  <a:pt x="14184676" y="965219"/>
                </a:cubicBezTo>
                <a:cubicBezTo>
                  <a:pt x="14195449" y="1141077"/>
                  <a:pt x="14193689" y="1291732"/>
                  <a:pt x="14184676" y="1492856"/>
                </a:cubicBezTo>
                <a:cubicBezTo>
                  <a:pt x="14175663" y="1693980"/>
                  <a:pt x="14215208" y="1931272"/>
                  <a:pt x="14184676" y="2174924"/>
                </a:cubicBezTo>
                <a:cubicBezTo>
                  <a:pt x="14154144" y="2418576"/>
                  <a:pt x="14200113" y="2564129"/>
                  <a:pt x="14184676" y="2702562"/>
                </a:cubicBezTo>
                <a:cubicBezTo>
                  <a:pt x="14169239" y="2840995"/>
                  <a:pt x="14170722" y="3081952"/>
                  <a:pt x="14184676" y="3230199"/>
                </a:cubicBezTo>
                <a:cubicBezTo>
                  <a:pt x="14198630" y="3378446"/>
                  <a:pt x="14214196" y="3575330"/>
                  <a:pt x="14184676" y="3912267"/>
                </a:cubicBezTo>
                <a:cubicBezTo>
                  <a:pt x="14155156" y="4249204"/>
                  <a:pt x="14220040" y="4605778"/>
                  <a:pt x="14184676" y="4825981"/>
                </a:cubicBezTo>
                <a:cubicBezTo>
                  <a:pt x="14220003" y="5335031"/>
                  <a:pt x="13812134" y="5765802"/>
                  <a:pt x="13219457" y="5791200"/>
                </a:cubicBezTo>
                <a:cubicBezTo>
                  <a:pt x="13056406" y="5811225"/>
                  <a:pt x="12904179" y="5763891"/>
                  <a:pt x="12661208" y="5791200"/>
                </a:cubicBezTo>
                <a:cubicBezTo>
                  <a:pt x="12418237" y="5818509"/>
                  <a:pt x="12245086" y="5776072"/>
                  <a:pt x="12102960" y="5791200"/>
                </a:cubicBezTo>
                <a:cubicBezTo>
                  <a:pt x="11960834" y="5806328"/>
                  <a:pt x="11612655" y="5805993"/>
                  <a:pt x="11299626" y="5791200"/>
                </a:cubicBezTo>
                <a:cubicBezTo>
                  <a:pt x="10986597" y="5776407"/>
                  <a:pt x="11071199" y="5800410"/>
                  <a:pt x="10863920" y="5791200"/>
                </a:cubicBezTo>
                <a:cubicBezTo>
                  <a:pt x="10656641" y="5781990"/>
                  <a:pt x="10233646" y="5786687"/>
                  <a:pt x="10060587" y="5791200"/>
                </a:cubicBezTo>
                <a:cubicBezTo>
                  <a:pt x="9887528" y="5795713"/>
                  <a:pt x="9378236" y="5788483"/>
                  <a:pt x="9134711" y="5791200"/>
                </a:cubicBezTo>
                <a:cubicBezTo>
                  <a:pt x="8891186" y="5793917"/>
                  <a:pt x="8847857" y="5785459"/>
                  <a:pt x="8699005" y="5791200"/>
                </a:cubicBezTo>
                <a:cubicBezTo>
                  <a:pt x="8550153" y="5796941"/>
                  <a:pt x="8261817" y="5763449"/>
                  <a:pt x="7895671" y="5791200"/>
                </a:cubicBezTo>
                <a:cubicBezTo>
                  <a:pt x="7529525" y="5818951"/>
                  <a:pt x="7355830" y="5801774"/>
                  <a:pt x="7092338" y="5791200"/>
                </a:cubicBezTo>
                <a:cubicBezTo>
                  <a:pt x="6828846" y="5780626"/>
                  <a:pt x="6871263" y="5799941"/>
                  <a:pt x="6779174" y="5791200"/>
                </a:cubicBezTo>
                <a:cubicBezTo>
                  <a:pt x="6687085" y="5782459"/>
                  <a:pt x="6267779" y="5759166"/>
                  <a:pt x="6098383" y="5791200"/>
                </a:cubicBezTo>
                <a:cubicBezTo>
                  <a:pt x="5928987" y="5823234"/>
                  <a:pt x="5421492" y="5808969"/>
                  <a:pt x="5172507" y="5791200"/>
                </a:cubicBezTo>
                <a:cubicBezTo>
                  <a:pt x="4923522" y="5773431"/>
                  <a:pt x="4452373" y="5775108"/>
                  <a:pt x="4246632" y="5791200"/>
                </a:cubicBezTo>
                <a:cubicBezTo>
                  <a:pt x="4040891" y="5807292"/>
                  <a:pt x="3888292" y="5762167"/>
                  <a:pt x="3565841" y="5791200"/>
                </a:cubicBezTo>
                <a:cubicBezTo>
                  <a:pt x="3243390" y="5820233"/>
                  <a:pt x="3195537" y="5779575"/>
                  <a:pt x="2885050" y="5791200"/>
                </a:cubicBezTo>
                <a:cubicBezTo>
                  <a:pt x="2574563" y="5802825"/>
                  <a:pt x="2589233" y="5784732"/>
                  <a:pt x="2449343" y="5791200"/>
                </a:cubicBezTo>
                <a:cubicBezTo>
                  <a:pt x="2309453" y="5797668"/>
                  <a:pt x="1962731" y="5801399"/>
                  <a:pt x="1768552" y="5791200"/>
                </a:cubicBezTo>
                <a:cubicBezTo>
                  <a:pt x="1574373" y="5781001"/>
                  <a:pt x="1212599" y="5800699"/>
                  <a:pt x="965219" y="5791200"/>
                </a:cubicBezTo>
                <a:cubicBezTo>
                  <a:pt x="451993" y="5858783"/>
                  <a:pt x="103190" y="5359981"/>
                  <a:pt x="0" y="4825981"/>
                </a:cubicBezTo>
                <a:cubicBezTo>
                  <a:pt x="-68" y="4544349"/>
                  <a:pt x="-18654" y="4419152"/>
                  <a:pt x="0" y="4105305"/>
                </a:cubicBezTo>
                <a:cubicBezTo>
                  <a:pt x="18654" y="3791458"/>
                  <a:pt x="-21367" y="3719007"/>
                  <a:pt x="0" y="3577668"/>
                </a:cubicBezTo>
                <a:cubicBezTo>
                  <a:pt x="21367" y="3436329"/>
                  <a:pt x="18200" y="3095416"/>
                  <a:pt x="0" y="2895600"/>
                </a:cubicBezTo>
                <a:cubicBezTo>
                  <a:pt x="-18200" y="2695784"/>
                  <a:pt x="-23681" y="2556617"/>
                  <a:pt x="0" y="2252140"/>
                </a:cubicBezTo>
                <a:cubicBezTo>
                  <a:pt x="23681" y="1947663"/>
                  <a:pt x="934" y="1684610"/>
                  <a:pt x="0" y="1531464"/>
                </a:cubicBezTo>
                <a:cubicBezTo>
                  <a:pt x="-934" y="1378318"/>
                  <a:pt x="-27081" y="1148824"/>
                  <a:pt x="0" y="965219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12277175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987E6-623C-F8A1-DF98-EDB5B06EB165}"/>
              </a:ext>
            </a:extLst>
          </p:cNvPr>
          <p:cNvSpPr txBox="1"/>
          <p:nvPr/>
        </p:nvSpPr>
        <p:spPr>
          <a:xfrm>
            <a:off x="5480050" y="4458315"/>
            <a:ext cx="18288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&lt;html&gt;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CBE96-26A9-0741-4EF7-0DA70B378B8F}"/>
              </a:ext>
            </a:extLst>
          </p:cNvPr>
          <p:cNvSpPr txBox="1"/>
          <p:nvPr/>
        </p:nvSpPr>
        <p:spPr>
          <a:xfrm>
            <a:off x="5480050" y="10158265"/>
            <a:ext cx="18288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&lt;/html&gt;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C8EF3B-EB65-7237-F41A-68E220D50765}"/>
              </a:ext>
            </a:extLst>
          </p:cNvPr>
          <p:cNvSpPr/>
          <p:nvPr/>
        </p:nvSpPr>
        <p:spPr>
          <a:xfrm>
            <a:off x="4946650" y="5426075"/>
            <a:ext cx="12649200" cy="4343400"/>
          </a:xfrm>
          <a:custGeom>
            <a:avLst/>
            <a:gdLst>
              <a:gd name="connsiteX0" fmla="*/ 0 w 12649200"/>
              <a:gd name="connsiteY0" fmla="*/ 723914 h 4343400"/>
              <a:gd name="connsiteX1" fmla="*/ 723914 w 12649200"/>
              <a:gd name="connsiteY1" fmla="*/ 0 h 4343400"/>
              <a:gd name="connsiteX2" fmla="*/ 11925286 w 12649200"/>
              <a:gd name="connsiteY2" fmla="*/ 0 h 4343400"/>
              <a:gd name="connsiteX3" fmla="*/ 12649200 w 12649200"/>
              <a:gd name="connsiteY3" fmla="*/ 723914 h 4343400"/>
              <a:gd name="connsiteX4" fmla="*/ 12649200 w 12649200"/>
              <a:gd name="connsiteY4" fmla="*/ 3619486 h 4343400"/>
              <a:gd name="connsiteX5" fmla="*/ 11925286 w 12649200"/>
              <a:gd name="connsiteY5" fmla="*/ 4343400 h 4343400"/>
              <a:gd name="connsiteX6" fmla="*/ 723914 w 12649200"/>
              <a:gd name="connsiteY6" fmla="*/ 4343400 h 4343400"/>
              <a:gd name="connsiteX7" fmla="*/ 0 w 12649200"/>
              <a:gd name="connsiteY7" fmla="*/ 3619486 h 4343400"/>
              <a:gd name="connsiteX8" fmla="*/ 0 w 12649200"/>
              <a:gd name="connsiteY8" fmla="*/ 723914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9200" h="4343400" extrusionOk="0">
                <a:moveTo>
                  <a:pt x="0" y="723914"/>
                </a:moveTo>
                <a:cubicBezTo>
                  <a:pt x="-50987" y="298010"/>
                  <a:pt x="344075" y="-51834"/>
                  <a:pt x="723914" y="0"/>
                </a:cubicBezTo>
                <a:cubicBezTo>
                  <a:pt x="2911642" y="-36391"/>
                  <a:pt x="8048312" y="-42931"/>
                  <a:pt x="11925286" y="0"/>
                </a:cubicBezTo>
                <a:cubicBezTo>
                  <a:pt x="12347257" y="31687"/>
                  <a:pt x="12658977" y="297767"/>
                  <a:pt x="12649200" y="723914"/>
                </a:cubicBezTo>
                <a:cubicBezTo>
                  <a:pt x="12800979" y="1134802"/>
                  <a:pt x="12747711" y="2859332"/>
                  <a:pt x="12649200" y="3619486"/>
                </a:cubicBezTo>
                <a:cubicBezTo>
                  <a:pt x="12695579" y="4025747"/>
                  <a:pt x="12320314" y="4309338"/>
                  <a:pt x="11925286" y="4343400"/>
                </a:cubicBezTo>
                <a:cubicBezTo>
                  <a:pt x="7982380" y="4180901"/>
                  <a:pt x="4597107" y="4265532"/>
                  <a:pt x="723914" y="4343400"/>
                </a:cubicBezTo>
                <a:cubicBezTo>
                  <a:pt x="360629" y="4378321"/>
                  <a:pt x="35904" y="3999216"/>
                  <a:pt x="0" y="3619486"/>
                </a:cubicBezTo>
                <a:cubicBezTo>
                  <a:pt x="88281" y="3030414"/>
                  <a:pt x="-9883" y="1684273"/>
                  <a:pt x="0" y="723914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15003736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87FF8-5AC7-D41D-8332-78497291A655}"/>
              </a:ext>
            </a:extLst>
          </p:cNvPr>
          <p:cNvSpPr txBox="1"/>
          <p:nvPr/>
        </p:nvSpPr>
        <p:spPr>
          <a:xfrm>
            <a:off x="5822950" y="5117077"/>
            <a:ext cx="18288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&lt;body&gt;</a:t>
            </a:r>
            <a:endParaRPr lang="en-PK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9CF95-BF83-0096-7AF9-EAE460A81724}"/>
              </a:ext>
            </a:extLst>
          </p:cNvPr>
          <p:cNvSpPr txBox="1"/>
          <p:nvPr/>
        </p:nvSpPr>
        <p:spPr>
          <a:xfrm>
            <a:off x="5822950" y="9330581"/>
            <a:ext cx="18288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&lt;/body&gt;</a:t>
            </a:r>
            <a:endParaRPr lang="en-PK" sz="1600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A447FD-0DF3-D020-7D2B-0C129CE338EA}"/>
              </a:ext>
            </a:extLst>
          </p:cNvPr>
          <p:cNvSpPr/>
          <p:nvPr/>
        </p:nvSpPr>
        <p:spPr>
          <a:xfrm>
            <a:off x="5847492" y="6204190"/>
            <a:ext cx="11163300" cy="584775"/>
          </a:xfrm>
          <a:custGeom>
            <a:avLst/>
            <a:gdLst>
              <a:gd name="connsiteX0" fmla="*/ 0 w 11163300"/>
              <a:gd name="connsiteY0" fmla="*/ 97464 h 584775"/>
              <a:gd name="connsiteX1" fmla="*/ 97464 w 11163300"/>
              <a:gd name="connsiteY1" fmla="*/ 0 h 584775"/>
              <a:gd name="connsiteX2" fmla="*/ 11065836 w 11163300"/>
              <a:gd name="connsiteY2" fmla="*/ 0 h 584775"/>
              <a:gd name="connsiteX3" fmla="*/ 11163300 w 11163300"/>
              <a:gd name="connsiteY3" fmla="*/ 97464 h 584775"/>
              <a:gd name="connsiteX4" fmla="*/ 11163300 w 11163300"/>
              <a:gd name="connsiteY4" fmla="*/ 487311 h 584775"/>
              <a:gd name="connsiteX5" fmla="*/ 11065836 w 11163300"/>
              <a:gd name="connsiteY5" fmla="*/ 584775 h 584775"/>
              <a:gd name="connsiteX6" fmla="*/ 97464 w 11163300"/>
              <a:gd name="connsiteY6" fmla="*/ 584775 h 584775"/>
              <a:gd name="connsiteX7" fmla="*/ 0 w 11163300"/>
              <a:gd name="connsiteY7" fmla="*/ 487311 h 584775"/>
              <a:gd name="connsiteX8" fmla="*/ 0 w 11163300"/>
              <a:gd name="connsiteY8" fmla="*/ 97464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63300" h="584775" fill="none" extrusionOk="0">
                <a:moveTo>
                  <a:pt x="0" y="97464"/>
                </a:moveTo>
                <a:cubicBezTo>
                  <a:pt x="-645" y="44036"/>
                  <a:pt x="44300" y="-2267"/>
                  <a:pt x="97464" y="0"/>
                </a:cubicBezTo>
                <a:cubicBezTo>
                  <a:pt x="5217698" y="-166077"/>
                  <a:pt x="9110111" y="71582"/>
                  <a:pt x="11065836" y="0"/>
                </a:cubicBezTo>
                <a:cubicBezTo>
                  <a:pt x="11127474" y="6264"/>
                  <a:pt x="11161351" y="35681"/>
                  <a:pt x="11163300" y="97464"/>
                </a:cubicBezTo>
                <a:cubicBezTo>
                  <a:pt x="11128458" y="278107"/>
                  <a:pt x="11174509" y="338963"/>
                  <a:pt x="11163300" y="487311"/>
                </a:cubicBezTo>
                <a:cubicBezTo>
                  <a:pt x="11163300" y="546717"/>
                  <a:pt x="11120677" y="579073"/>
                  <a:pt x="11065836" y="584775"/>
                </a:cubicBezTo>
                <a:cubicBezTo>
                  <a:pt x="7395581" y="560184"/>
                  <a:pt x="1363862" y="511545"/>
                  <a:pt x="97464" y="584775"/>
                </a:cubicBezTo>
                <a:cubicBezTo>
                  <a:pt x="54031" y="582639"/>
                  <a:pt x="-4098" y="544467"/>
                  <a:pt x="0" y="487311"/>
                </a:cubicBezTo>
                <a:cubicBezTo>
                  <a:pt x="5196" y="350662"/>
                  <a:pt x="-27894" y="207542"/>
                  <a:pt x="0" y="97464"/>
                </a:cubicBezTo>
                <a:close/>
              </a:path>
              <a:path w="11163300" h="584775" stroke="0" extrusionOk="0">
                <a:moveTo>
                  <a:pt x="0" y="97464"/>
                </a:moveTo>
                <a:cubicBezTo>
                  <a:pt x="2934" y="36470"/>
                  <a:pt x="50737" y="5666"/>
                  <a:pt x="97464" y="0"/>
                </a:cubicBezTo>
                <a:cubicBezTo>
                  <a:pt x="4537758" y="167142"/>
                  <a:pt x="6944732" y="119610"/>
                  <a:pt x="11065836" y="0"/>
                </a:cubicBezTo>
                <a:cubicBezTo>
                  <a:pt x="11115945" y="371"/>
                  <a:pt x="11163178" y="46366"/>
                  <a:pt x="11163300" y="97464"/>
                </a:cubicBezTo>
                <a:cubicBezTo>
                  <a:pt x="11136732" y="161903"/>
                  <a:pt x="11140685" y="369907"/>
                  <a:pt x="11163300" y="487311"/>
                </a:cubicBezTo>
                <a:cubicBezTo>
                  <a:pt x="11165005" y="546854"/>
                  <a:pt x="11120927" y="585978"/>
                  <a:pt x="11065836" y="584775"/>
                </a:cubicBezTo>
                <a:cubicBezTo>
                  <a:pt x="9210223" y="631275"/>
                  <a:pt x="3778462" y="532279"/>
                  <a:pt x="97464" y="584775"/>
                </a:cubicBezTo>
                <a:cubicBezTo>
                  <a:pt x="51761" y="588166"/>
                  <a:pt x="-4372" y="544782"/>
                  <a:pt x="0" y="487311"/>
                </a:cubicBezTo>
                <a:cubicBezTo>
                  <a:pt x="-3332" y="433356"/>
                  <a:pt x="-7421" y="148028"/>
                  <a:pt x="0" y="97464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793413824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&lt;h1&gt;</a:t>
            </a:r>
            <a:r>
              <a:rPr lang="en-US" sz="2400" dirty="0"/>
              <a:t>     This is the Main Heading	</a:t>
            </a:r>
            <a:r>
              <a:rPr lang="en-US" sz="2800" dirty="0"/>
              <a:t>&lt;/h1&gt;</a:t>
            </a:r>
            <a:endParaRPr lang="en-PK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14DA431-A957-45BE-B983-A5A365B88A40}"/>
              </a:ext>
            </a:extLst>
          </p:cNvPr>
          <p:cNvSpPr/>
          <p:nvPr/>
        </p:nvSpPr>
        <p:spPr>
          <a:xfrm>
            <a:off x="5847492" y="7167117"/>
            <a:ext cx="11163300" cy="1488485"/>
          </a:xfrm>
          <a:custGeom>
            <a:avLst/>
            <a:gdLst>
              <a:gd name="connsiteX0" fmla="*/ 0 w 11163300"/>
              <a:gd name="connsiteY0" fmla="*/ 248086 h 1488485"/>
              <a:gd name="connsiteX1" fmla="*/ 248086 w 11163300"/>
              <a:gd name="connsiteY1" fmla="*/ 0 h 1488485"/>
              <a:gd name="connsiteX2" fmla="*/ 10915214 w 11163300"/>
              <a:gd name="connsiteY2" fmla="*/ 0 h 1488485"/>
              <a:gd name="connsiteX3" fmla="*/ 11163300 w 11163300"/>
              <a:gd name="connsiteY3" fmla="*/ 248086 h 1488485"/>
              <a:gd name="connsiteX4" fmla="*/ 11163300 w 11163300"/>
              <a:gd name="connsiteY4" fmla="*/ 1240399 h 1488485"/>
              <a:gd name="connsiteX5" fmla="*/ 10915214 w 11163300"/>
              <a:gd name="connsiteY5" fmla="*/ 1488485 h 1488485"/>
              <a:gd name="connsiteX6" fmla="*/ 248086 w 11163300"/>
              <a:gd name="connsiteY6" fmla="*/ 1488485 h 1488485"/>
              <a:gd name="connsiteX7" fmla="*/ 0 w 11163300"/>
              <a:gd name="connsiteY7" fmla="*/ 1240399 h 1488485"/>
              <a:gd name="connsiteX8" fmla="*/ 0 w 11163300"/>
              <a:gd name="connsiteY8" fmla="*/ 248086 h 148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63300" h="1488485" fill="none" extrusionOk="0">
                <a:moveTo>
                  <a:pt x="0" y="248086"/>
                </a:moveTo>
                <a:cubicBezTo>
                  <a:pt x="-5459" y="114460"/>
                  <a:pt x="118221" y="-24413"/>
                  <a:pt x="248086" y="0"/>
                </a:cubicBezTo>
                <a:cubicBezTo>
                  <a:pt x="1837579" y="-166077"/>
                  <a:pt x="6276859" y="71582"/>
                  <a:pt x="10915214" y="0"/>
                </a:cubicBezTo>
                <a:cubicBezTo>
                  <a:pt x="11059020" y="5447"/>
                  <a:pt x="11160776" y="100771"/>
                  <a:pt x="11163300" y="248086"/>
                </a:cubicBezTo>
                <a:cubicBezTo>
                  <a:pt x="11166258" y="643413"/>
                  <a:pt x="11099778" y="888175"/>
                  <a:pt x="11163300" y="1240399"/>
                </a:cubicBezTo>
                <a:cubicBezTo>
                  <a:pt x="11163299" y="1391594"/>
                  <a:pt x="11054378" y="1476388"/>
                  <a:pt x="10915214" y="1488485"/>
                </a:cubicBezTo>
                <a:cubicBezTo>
                  <a:pt x="7692198" y="1463894"/>
                  <a:pt x="2565770" y="1415255"/>
                  <a:pt x="248086" y="1488485"/>
                </a:cubicBezTo>
                <a:cubicBezTo>
                  <a:pt x="133020" y="1483976"/>
                  <a:pt x="-12222" y="1387337"/>
                  <a:pt x="0" y="1240399"/>
                </a:cubicBezTo>
                <a:cubicBezTo>
                  <a:pt x="88937" y="1105337"/>
                  <a:pt x="-66995" y="544984"/>
                  <a:pt x="0" y="248086"/>
                </a:cubicBezTo>
                <a:close/>
              </a:path>
              <a:path w="11163300" h="1488485" stroke="0" extrusionOk="0">
                <a:moveTo>
                  <a:pt x="0" y="248086"/>
                </a:moveTo>
                <a:cubicBezTo>
                  <a:pt x="3721" y="101985"/>
                  <a:pt x="128601" y="13989"/>
                  <a:pt x="248086" y="0"/>
                </a:cubicBezTo>
                <a:cubicBezTo>
                  <a:pt x="1621072" y="167142"/>
                  <a:pt x="5875693" y="119610"/>
                  <a:pt x="10915214" y="0"/>
                </a:cubicBezTo>
                <a:cubicBezTo>
                  <a:pt x="11045629" y="659"/>
                  <a:pt x="11162329" y="132713"/>
                  <a:pt x="11163300" y="248086"/>
                </a:cubicBezTo>
                <a:cubicBezTo>
                  <a:pt x="11125146" y="411817"/>
                  <a:pt x="11091306" y="922185"/>
                  <a:pt x="11163300" y="1240399"/>
                </a:cubicBezTo>
                <a:cubicBezTo>
                  <a:pt x="11170941" y="1403017"/>
                  <a:pt x="11057029" y="1493056"/>
                  <a:pt x="10915214" y="1488485"/>
                </a:cubicBezTo>
                <a:cubicBezTo>
                  <a:pt x="6605644" y="1534985"/>
                  <a:pt x="2811413" y="1435989"/>
                  <a:pt x="248086" y="1488485"/>
                </a:cubicBezTo>
                <a:cubicBezTo>
                  <a:pt x="123346" y="1493607"/>
                  <a:pt x="-12722" y="1388015"/>
                  <a:pt x="0" y="1240399"/>
                </a:cubicBezTo>
                <a:cubicBezTo>
                  <a:pt x="-22495" y="969148"/>
                  <a:pt x="-76979" y="514855"/>
                  <a:pt x="0" y="248086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793413824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&lt;p&gt;	</a:t>
            </a:r>
            <a:r>
              <a:rPr lang="en-US" sz="2400" dirty="0"/>
              <a:t>This text might be an introduction to the rest of page. And if the page is a long one it might be split up into several sub-headings.	  </a:t>
            </a:r>
            <a:r>
              <a:rPr lang="en-US" sz="2800" dirty="0"/>
              <a:t>&lt;/p&gt;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8319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9AF3-0CC3-BD87-BF93-8FA5A8D3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854075"/>
            <a:ext cx="14585315" cy="141577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ELEMENT</a:t>
            </a:r>
            <a:endParaRPr lang="en-PK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C8244-936E-6862-2F10-8BB34854B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06876"/>
            <a:ext cx="17754600" cy="2123658"/>
          </a:xfrm>
        </p:spPr>
        <p:txBody>
          <a:bodyPr/>
          <a:lstStyle/>
          <a:p>
            <a:r>
              <a:rPr lang="en-US" sz="13800" dirty="0">
                <a:solidFill>
                  <a:srgbClr val="FF0000"/>
                </a:solidFill>
              </a:rPr>
              <a:t>&lt;p&gt;</a:t>
            </a:r>
            <a:r>
              <a:rPr lang="en-US" sz="13800" dirty="0">
                <a:solidFill>
                  <a:schemeClr val="accent5">
                    <a:lumMod val="75000"/>
                  </a:schemeClr>
                </a:solidFill>
              </a:rPr>
              <a:t>This is a Content</a:t>
            </a:r>
            <a:r>
              <a:rPr lang="en-US" sz="13800" dirty="0">
                <a:solidFill>
                  <a:srgbClr val="FF0000"/>
                </a:solidFill>
              </a:rPr>
              <a:t>&lt;/p&gt;</a:t>
            </a:r>
            <a:endParaRPr lang="en-PK" sz="13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7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1990" cy="90146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dirty="0">
                <a:solidFill>
                  <a:srgbClr val="FAE232"/>
                </a:solidFill>
                <a:latin typeface="Consolas"/>
                <a:cs typeface="Consolas"/>
              </a:rPr>
              <a:t>&lt;!DOCTYPE</a:t>
            </a: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AE232"/>
                </a:solidFill>
                <a:latin typeface="Consolas"/>
                <a:cs typeface="Consolas"/>
              </a:rPr>
              <a:t>html&gt;</a:t>
            </a:r>
            <a:endParaRPr sz="6600" dirty="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6600" dirty="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6600" dirty="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6600" dirty="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6600" dirty="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6600" dirty="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66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6600" dirty="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6600" dirty="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66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1990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6600" dirty="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dirty="0">
                <a:solidFill>
                  <a:srgbClr val="FAE232"/>
                </a:solidFill>
                <a:latin typeface="Consolas"/>
                <a:cs typeface="Consolas"/>
              </a:rPr>
              <a:t>&lt;html</a:t>
            </a: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AE232"/>
                </a:solidFill>
                <a:latin typeface="Consolas"/>
                <a:cs typeface="Consolas"/>
              </a:rPr>
              <a:t>lang="en"&gt;</a:t>
            </a:r>
            <a:endParaRPr sz="6600" dirty="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6600" dirty="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6600" dirty="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6600" dirty="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6600" dirty="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66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6600" dirty="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6600" dirty="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10" dirty="0">
                <a:solidFill>
                  <a:srgbClr val="FAE232"/>
                </a:solidFill>
                <a:latin typeface="Consolas"/>
                <a:cs typeface="Consolas"/>
              </a:rPr>
              <a:t>&lt;/html&gt;</a:t>
            </a:r>
            <a:endParaRPr sz="66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1990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6600" dirty="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6600" dirty="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AE232"/>
                </a:solidFill>
                <a:latin typeface="Consolas"/>
                <a:cs typeface="Consolas"/>
              </a:rPr>
              <a:t>&lt;head&gt;</a:t>
            </a:r>
            <a:endParaRPr sz="6600" dirty="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6600" dirty="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AE232"/>
                </a:solidFill>
                <a:latin typeface="Consolas"/>
                <a:cs typeface="Consolas"/>
              </a:rPr>
              <a:t>&lt;/head&gt;</a:t>
            </a:r>
            <a:endParaRPr sz="6600" dirty="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6600" dirty="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66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6600" dirty="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6600" dirty="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66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1990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6600" dirty="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6600" dirty="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6600" dirty="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10" dirty="0">
                <a:solidFill>
                  <a:srgbClr val="FAE232"/>
                </a:solidFill>
                <a:latin typeface="Consolas"/>
                <a:cs typeface="Consolas"/>
              </a:rPr>
              <a:t>&lt;title&gt;Hello!&lt;/title&gt;</a:t>
            </a:r>
            <a:endParaRPr sz="6600" dirty="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6600" dirty="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6600" dirty="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66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6600" dirty="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6600" dirty="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66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0" id="{C95EDE0F-1762-4E5E-BE8A-9F30DAB4A7F9}" vid="{1C938374-248C-458B-B951-2FA4F2405E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1300</Words>
  <Application>Microsoft Office PowerPoint</Application>
  <PresentationFormat>Custom</PresentationFormat>
  <Paragraphs>199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ADLaM Display</vt:lpstr>
      <vt:lpstr>Arial</vt:lpstr>
      <vt:lpstr>Calibri</vt:lpstr>
      <vt:lpstr>Consolas</vt:lpstr>
      <vt:lpstr>Times New Roman</vt:lpstr>
      <vt:lpstr>Verdana</vt:lpstr>
      <vt:lpstr>Office Theme</vt:lpstr>
      <vt:lpstr>Web Programming</vt:lpstr>
      <vt:lpstr>HTML</vt:lpstr>
      <vt:lpstr>HYPER TEXT MARKUP LANGUAGE</vt:lpstr>
      <vt:lpstr>HTML USES ELEMENTS TO DESCRIBE THE STRUCTURE OF PAGES</vt:lpstr>
      <vt:lpstr>ELEMENT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Document Object Model</vt:lpstr>
      <vt:lpstr>SELF CLOSING TAGS</vt:lpstr>
      <vt:lpstr>HEADINGS</vt:lpstr>
      <vt:lpstr>PARAGRAPHS</vt:lpstr>
      <vt:lpstr>TEXT FORMATTING</vt:lpstr>
      <vt:lpstr>Comments in HTML</vt:lpstr>
      <vt:lpstr>HTML Attributes</vt:lpstr>
      <vt:lpstr>HTML Attributes</vt:lpstr>
      <vt:lpstr>Anchor Tag</vt:lpstr>
      <vt:lpstr>Anchor Tag</vt:lpstr>
      <vt:lpstr>Anchor Tag</vt:lpstr>
      <vt:lpstr>Anchor Tag</vt:lpstr>
      <vt:lpstr>Absolute/Relative Link</vt:lpstr>
      <vt:lpstr>Target</vt:lpstr>
      <vt:lpstr>IMAGE Element/Tag</vt:lpstr>
      <vt:lpstr>IMAGE Element/Tag</vt:lpstr>
      <vt:lpstr>IMAGE Element/Tag</vt:lpstr>
      <vt:lpstr>IMAGE Element/Tag</vt:lpstr>
      <vt:lpstr>Lists</vt:lpstr>
      <vt:lpstr>Unordered Lists</vt:lpstr>
      <vt:lpstr>Ordered Lists</vt:lpstr>
      <vt:lpstr>Ordered Lists -start</vt:lpstr>
      <vt:lpstr>Ordered Lists -type</vt:lpstr>
      <vt:lpstr>Ordered Lists –type cont.</vt:lpstr>
      <vt:lpstr>A Description List</vt:lpstr>
      <vt:lpstr>A Description List</vt:lpstr>
      <vt:lpstr>PICTURE Element/Tag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</dc:title>
  <cp:lastModifiedBy>talha malik</cp:lastModifiedBy>
  <cp:revision>2</cp:revision>
  <dcterms:created xsi:type="dcterms:W3CDTF">2024-01-07T20:27:51Z</dcterms:created>
  <dcterms:modified xsi:type="dcterms:W3CDTF">2024-01-09T12:16:17Z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Creator">
    <vt:lpwstr>Keynote</vt:lpwstr>
  </property>
  <property fmtid="{D5CDD505-2E9C-101B-9397-08002B2CF9AE}" pid="4" name="LastSaved">
    <vt:filetime>2024-01-07T00:00:00Z</vt:filetime>
  </property>
  <property fmtid="{D5CDD505-2E9C-101B-9397-08002B2CF9AE}" pid="5" name="Producer">
    <vt:lpwstr>macOS Version 10.15.3 (Build 19D62e) Quartz PDFContext</vt:lpwstr>
  </property>
</Properties>
</file>