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303" r:id="rId4"/>
    <p:sldId id="277" r:id="rId5"/>
    <p:sldId id="311" r:id="rId6"/>
    <p:sldId id="312" r:id="rId7"/>
    <p:sldId id="313" r:id="rId8"/>
    <p:sldId id="317" r:id="rId9"/>
    <p:sldId id="316" r:id="rId10"/>
    <p:sldId id="319" r:id="rId11"/>
    <p:sldId id="318" r:id="rId12"/>
    <p:sldId id="324" r:id="rId13"/>
    <p:sldId id="322" r:id="rId14"/>
    <p:sldId id="323" r:id="rId15"/>
    <p:sldId id="329" r:id="rId16"/>
    <p:sldId id="330" r:id="rId17"/>
    <p:sldId id="335" r:id="rId18"/>
    <p:sldId id="336" r:id="rId19"/>
    <p:sldId id="334" r:id="rId20"/>
    <p:sldId id="337" r:id="rId21"/>
    <p:sldId id="341" r:id="rId22"/>
    <p:sldId id="339" r:id="rId23"/>
    <p:sldId id="343" r:id="rId24"/>
    <p:sldId id="345" r:id="rId25"/>
    <p:sldId id="346" r:id="rId26"/>
    <p:sldId id="342" r:id="rId27"/>
    <p:sldId id="344" r:id="rId28"/>
    <p:sldId id="315" r:id="rId29"/>
    <p:sldId id="347" r:id="rId30"/>
  </p:sldIdLst>
  <p:sldSz cx="20104100" cy="11309350"/>
  <p:notesSz cx="20104100" cy="1130935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Introduction" id="{7A8E8856-C65B-40BF-9432-B9A42C0824A9}">
          <p14:sldIdLst>
            <p14:sldId id="257"/>
          </p14:sldIdLst>
        </p14:section>
        <p14:section name="HTML Revision" id="{D6C2CC80-FCC1-4F5A-ABB1-7371984FB641}">
          <p14:sldIdLst>
            <p14:sldId id="258"/>
            <p14:sldId id="303"/>
            <p14:sldId id="277"/>
            <p14:sldId id="311"/>
            <p14:sldId id="312"/>
            <p14:sldId id="313"/>
            <p14:sldId id="317"/>
            <p14:sldId id="316"/>
            <p14:sldId id="319"/>
            <p14:sldId id="318"/>
            <p14:sldId id="324"/>
            <p14:sldId id="322"/>
            <p14:sldId id="323"/>
            <p14:sldId id="329"/>
            <p14:sldId id="330"/>
            <p14:sldId id="335"/>
            <p14:sldId id="336"/>
            <p14:sldId id="334"/>
          </p14:sldIdLst>
        </p14:section>
        <p14:section name="Lecture3" id="{B71515B7-7453-4EC8-912C-0A3F5FE485BE}">
          <p14:sldIdLst>
            <p14:sldId id="337"/>
            <p14:sldId id="341"/>
            <p14:sldId id="339"/>
            <p14:sldId id="343"/>
            <p14:sldId id="345"/>
            <p14:sldId id="346"/>
            <p14:sldId id="342"/>
            <p14:sldId id="344"/>
            <p14:sldId id="315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232"/>
    <a:srgbClr val="B7AB53"/>
    <a:srgbClr val="CC0000"/>
    <a:srgbClr val="C2A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633EB-A56E-4BA2-A012-A8481D85D3A7}" v="53" dt="2024-01-10T11:48:17.138"/>
    <p1510:client id="{B81DC098-474B-4956-913E-412D48819383}" v="53" dt="2024-01-09T12:13:38.6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ha malik" userId="4f15000a5f85e893" providerId="LiveId" clId="{967633EB-A56E-4BA2-A012-A8481D85D3A7}"/>
    <pc:docChg chg="undo custSel addSld delSld modSld sldOrd delSection modSection">
      <pc:chgData name="talha malik" userId="4f15000a5f85e893" providerId="LiveId" clId="{967633EB-A56E-4BA2-A012-A8481D85D3A7}" dt="2024-01-10T12:03:06.579" v="1679" actId="20577"/>
      <pc:docMkLst>
        <pc:docMk/>
      </pc:docMkLst>
      <pc:sldChg chg="modSp mod">
        <pc:chgData name="talha malik" userId="4f15000a5f85e893" providerId="LiveId" clId="{967633EB-A56E-4BA2-A012-A8481D85D3A7}" dt="2024-01-10T10:36:21.735" v="3" actId="20577"/>
        <pc:sldMkLst>
          <pc:docMk/>
          <pc:sldMk cId="0" sldId="257"/>
        </pc:sldMkLst>
        <pc:spChg chg="mod">
          <ac:chgData name="talha malik" userId="4f15000a5f85e893" providerId="LiveId" clId="{967633EB-A56E-4BA2-A012-A8481D85D3A7}" dt="2024-01-10T10:36:21.735" v="3" actId="20577"/>
          <ac:spMkLst>
            <pc:docMk/>
            <pc:sldMk cId="0" sldId="257"/>
            <ac:spMk id="3" creationId="{4D4E3D99-2CFB-12A1-BEB6-28D23AC3D1CA}"/>
          </ac:spMkLst>
        </pc:spChg>
      </pc:sldChg>
      <pc:sldChg chg="del">
        <pc:chgData name="talha malik" userId="4f15000a5f85e893" providerId="LiveId" clId="{967633EB-A56E-4BA2-A012-A8481D85D3A7}" dt="2024-01-10T10:37:02.122" v="10" actId="47"/>
        <pc:sldMkLst>
          <pc:docMk/>
          <pc:sldMk cId="0" sldId="270"/>
        </pc:sldMkLst>
      </pc:sldChg>
      <pc:sldChg chg="del">
        <pc:chgData name="talha malik" userId="4f15000a5f85e893" providerId="LiveId" clId="{967633EB-A56E-4BA2-A012-A8481D85D3A7}" dt="2024-01-10T10:36:47.586" v="7" actId="47"/>
        <pc:sldMkLst>
          <pc:docMk/>
          <pc:sldMk cId="0" sldId="271"/>
        </pc:sldMkLst>
      </pc:sldChg>
      <pc:sldChg chg="del">
        <pc:chgData name="talha malik" userId="4f15000a5f85e893" providerId="LiveId" clId="{967633EB-A56E-4BA2-A012-A8481D85D3A7}" dt="2024-01-10T10:36:48.727" v="8" actId="47"/>
        <pc:sldMkLst>
          <pc:docMk/>
          <pc:sldMk cId="0" sldId="272"/>
        </pc:sldMkLst>
      </pc:sldChg>
      <pc:sldChg chg="del">
        <pc:chgData name="talha malik" userId="4f15000a5f85e893" providerId="LiveId" clId="{967633EB-A56E-4BA2-A012-A8481D85D3A7}" dt="2024-01-10T10:36:50.103" v="9" actId="47"/>
        <pc:sldMkLst>
          <pc:docMk/>
          <pc:sldMk cId="0" sldId="273"/>
        </pc:sldMkLst>
      </pc:sldChg>
      <pc:sldChg chg="del">
        <pc:chgData name="talha malik" userId="4f15000a5f85e893" providerId="LiveId" clId="{967633EB-A56E-4BA2-A012-A8481D85D3A7}" dt="2024-01-10T10:36:45.077" v="6" actId="47"/>
        <pc:sldMkLst>
          <pc:docMk/>
          <pc:sldMk cId="0" sldId="274"/>
        </pc:sldMkLst>
      </pc:sldChg>
      <pc:sldChg chg="del">
        <pc:chgData name="talha malik" userId="4f15000a5f85e893" providerId="LiveId" clId="{967633EB-A56E-4BA2-A012-A8481D85D3A7}" dt="2024-01-10T10:37:14.970" v="11" actId="47"/>
        <pc:sldMkLst>
          <pc:docMk/>
          <pc:sldMk cId="4163614813" sldId="306"/>
        </pc:sldMkLst>
      </pc:sldChg>
      <pc:sldChg chg="del">
        <pc:chgData name="talha malik" userId="4f15000a5f85e893" providerId="LiveId" clId="{967633EB-A56E-4BA2-A012-A8481D85D3A7}" dt="2024-01-10T10:36:36.108" v="5" actId="47"/>
        <pc:sldMkLst>
          <pc:docMk/>
          <pc:sldMk cId="668373721" sldId="309"/>
        </pc:sldMkLst>
      </pc:sldChg>
      <pc:sldChg chg="del">
        <pc:chgData name="talha malik" userId="4f15000a5f85e893" providerId="LiveId" clId="{967633EB-A56E-4BA2-A012-A8481D85D3A7}" dt="2024-01-10T10:36:28.793" v="4" actId="47"/>
        <pc:sldMkLst>
          <pc:docMk/>
          <pc:sldMk cId="3667051224" sldId="314"/>
        </pc:sldMkLst>
      </pc:sldChg>
      <pc:sldChg chg="addSp delSp modSp mod">
        <pc:chgData name="talha malik" userId="4f15000a5f85e893" providerId="LiveId" clId="{967633EB-A56E-4BA2-A012-A8481D85D3A7}" dt="2024-01-10T12:03:06.579" v="1679" actId="20577"/>
        <pc:sldMkLst>
          <pc:docMk/>
          <pc:sldMk cId="2110199725" sldId="315"/>
        </pc:sldMkLst>
        <pc:spChg chg="add del mod">
          <ac:chgData name="talha malik" userId="4f15000a5f85e893" providerId="LiveId" clId="{967633EB-A56E-4BA2-A012-A8481D85D3A7}" dt="2024-01-10T11:53:45.959" v="1359" actId="1076"/>
          <ac:spMkLst>
            <pc:docMk/>
            <pc:sldMk cId="2110199725" sldId="315"/>
            <ac:spMk id="2" creationId="{4E7353D5-FC7F-DE87-3338-B997C3407B06}"/>
          </ac:spMkLst>
        </pc:spChg>
        <pc:spChg chg="mod">
          <ac:chgData name="talha malik" userId="4f15000a5f85e893" providerId="LiveId" clId="{967633EB-A56E-4BA2-A012-A8481D85D3A7}" dt="2024-01-10T12:03:06.579" v="1679" actId="20577"/>
          <ac:spMkLst>
            <pc:docMk/>
            <pc:sldMk cId="2110199725" sldId="315"/>
            <ac:spMk id="3" creationId="{E285B5EE-6B43-D820-EA3F-E4F017209CA4}"/>
          </ac:spMkLst>
        </pc:spChg>
        <pc:spChg chg="add del mod">
          <ac:chgData name="talha malik" userId="4f15000a5f85e893" providerId="LiveId" clId="{967633EB-A56E-4BA2-A012-A8481D85D3A7}" dt="2024-01-10T11:53:25.175" v="1332" actId="478"/>
          <ac:spMkLst>
            <pc:docMk/>
            <pc:sldMk cId="2110199725" sldId="315"/>
            <ac:spMk id="5" creationId="{485BD236-F71B-56C4-AE0C-7D84184B79A0}"/>
          </ac:spMkLst>
        </pc:spChg>
      </pc:sldChg>
      <pc:sldChg chg="ord">
        <pc:chgData name="talha malik" userId="4f15000a5f85e893" providerId="LiveId" clId="{967633EB-A56E-4BA2-A012-A8481D85D3A7}" dt="2024-01-10T10:37:34.673" v="13"/>
        <pc:sldMkLst>
          <pc:docMk/>
          <pc:sldMk cId="33586873" sldId="316"/>
        </pc:sldMkLst>
      </pc:sldChg>
      <pc:sldChg chg="ord">
        <pc:chgData name="talha malik" userId="4f15000a5f85e893" providerId="LiveId" clId="{967633EB-A56E-4BA2-A012-A8481D85D3A7}" dt="2024-01-10T10:38:04.266" v="19"/>
        <pc:sldMkLst>
          <pc:docMk/>
          <pc:sldMk cId="1929976991" sldId="318"/>
        </pc:sldMkLst>
      </pc:sldChg>
      <pc:sldChg chg="ord">
        <pc:chgData name="talha malik" userId="4f15000a5f85e893" providerId="LiveId" clId="{967633EB-A56E-4BA2-A012-A8481D85D3A7}" dt="2024-01-10T10:37:41.224" v="15"/>
        <pc:sldMkLst>
          <pc:docMk/>
          <pc:sldMk cId="1475967613" sldId="319"/>
        </pc:sldMkLst>
      </pc:sldChg>
      <pc:sldChg chg="del">
        <pc:chgData name="talha malik" userId="4f15000a5f85e893" providerId="LiveId" clId="{967633EB-A56E-4BA2-A012-A8481D85D3A7}" dt="2024-01-10T10:38:22.050" v="21" actId="47"/>
        <pc:sldMkLst>
          <pc:docMk/>
          <pc:sldMk cId="192688673" sldId="320"/>
        </pc:sldMkLst>
      </pc:sldChg>
      <pc:sldChg chg="del">
        <pc:chgData name="talha malik" userId="4f15000a5f85e893" providerId="LiveId" clId="{967633EB-A56E-4BA2-A012-A8481D85D3A7}" dt="2024-01-10T10:38:07.103" v="20" actId="47"/>
        <pc:sldMkLst>
          <pc:docMk/>
          <pc:sldMk cId="2233681022" sldId="321"/>
        </pc:sldMkLst>
      </pc:sldChg>
      <pc:sldChg chg="ord">
        <pc:chgData name="talha malik" userId="4f15000a5f85e893" providerId="LiveId" clId="{967633EB-A56E-4BA2-A012-A8481D85D3A7}" dt="2024-01-10T10:38:28.587" v="25"/>
        <pc:sldMkLst>
          <pc:docMk/>
          <pc:sldMk cId="4275882261" sldId="322"/>
        </pc:sldMkLst>
      </pc:sldChg>
      <pc:sldChg chg="ord">
        <pc:chgData name="talha malik" userId="4f15000a5f85e893" providerId="LiveId" clId="{967633EB-A56E-4BA2-A012-A8481D85D3A7}" dt="2024-01-10T10:38:36.307" v="27"/>
        <pc:sldMkLst>
          <pc:docMk/>
          <pc:sldMk cId="248351899" sldId="323"/>
        </pc:sldMkLst>
      </pc:sldChg>
      <pc:sldChg chg="ord">
        <pc:chgData name="talha malik" userId="4f15000a5f85e893" providerId="LiveId" clId="{967633EB-A56E-4BA2-A012-A8481D85D3A7}" dt="2024-01-10T10:38:26.058" v="23"/>
        <pc:sldMkLst>
          <pc:docMk/>
          <pc:sldMk cId="3129935568" sldId="324"/>
        </pc:sldMkLst>
      </pc:sldChg>
      <pc:sldChg chg="del ord">
        <pc:chgData name="talha malik" userId="4f15000a5f85e893" providerId="LiveId" clId="{967633EB-A56E-4BA2-A012-A8481D85D3A7}" dt="2024-01-10T10:39:27.362" v="33" actId="47"/>
        <pc:sldMkLst>
          <pc:docMk/>
          <pc:sldMk cId="4218472233" sldId="325"/>
        </pc:sldMkLst>
      </pc:sldChg>
      <pc:sldChg chg="del">
        <pc:chgData name="talha malik" userId="4f15000a5f85e893" providerId="LiveId" clId="{967633EB-A56E-4BA2-A012-A8481D85D3A7}" dt="2024-01-10T10:39:17.869" v="30" actId="47"/>
        <pc:sldMkLst>
          <pc:docMk/>
          <pc:sldMk cId="1712409259" sldId="326"/>
        </pc:sldMkLst>
      </pc:sldChg>
      <pc:sldChg chg="del">
        <pc:chgData name="talha malik" userId="4f15000a5f85e893" providerId="LiveId" clId="{967633EB-A56E-4BA2-A012-A8481D85D3A7}" dt="2024-01-10T10:39:31.471" v="34" actId="47"/>
        <pc:sldMkLst>
          <pc:docMk/>
          <pc:sldMk cId="690743807" sldId="327"/>
        </pc:sldMkLst>
      </pc:sldChg>
      <pc:sldChg chg="del">
        <pc:chgData name="talha malik" userId="4f15000a5f85e893" providerId="LiveId" clId="{967633EB-A56E-4BA2-A012-A8481D85D3A7}" dt="2024-01-10T10:45:50.179" v="138" actId="47"/>
        <pc:sldMkLst>
          <pc:docMk/>
          <pc:sldMk cId="326088654" sldId="328"/>
        </pc:sldMkLst>
      </pc:sldChg>
      <pc:sldChg chg="ord">
        <pc:chgData name="talha malik" userId="4f15000a5f85e893" providerId="LiveId" clId="{967633EB-A56E-4BA2-A012-A8481D85D3A7}" dt="2024-01-10T10:39:25.322" v="32"/>
        <pc:sldMkLst>
          <pc:docMk/>
          <pc:sldMk cId="2517264231" sldId="329"/>
        </pc:sldMkLst>
      </pc:sldChg>
      <pc:sldChg chg="addSp modSp mod ord">
        <pc:chgData name="talha malik" userId="4f15000a5f85e893" providerId="LiveId" clId="{967633EB-A56E-4BA2-A012-A8481D85D3A7}" dt="2024-01-10T10:42:12.318" v="109" actId="1076"/>
        <pc:sldMkLst>
          <pc:docMk/>
          <pc:sldMk cId="2021618552" sldId="330"/>
        </pc:sldMkLst>
        <pc:spChg chg="mod">
          <ac:chgData name="talha malik" userId="4f15000a5f85e893" providerId="LiveId" clId="{967633EB-A56E-4BA2-A012-A8481D85D3A7}" dt="2024-01-10T10:40:21.168" v="46" actId="1076"/>
          <ac:spMkLst>
            <pc:docMk/>
            <pc:sldMk cId="2021618552" sldId="330"/>
            <ac:spMk id="3" creationId="{15B60EEA-C9EE-2110-D141-097E55AA8FBD}"/>
          </ac:spMkLst>
        </pc:spChg>
        <pc:spChg chg="add mod">
          <ac:chgData name="talha malik" userId="4f15000a5f85e893" providerId="LiveId" clId="{967633EB-A56E-4BA2-A012-A8481D85D3A7}" dt="2024-01-10T10:42:12.318" v="109" actId="1076"/>
          <ac:spMkLst>
            <pc:docMk/>
            <pc:sldMk cId="2021618552" sldId="330"/>
            <ac:spMk id="4" creationId="{BC4724CD-D8BE-E220-ECDC-05D4760349D8}"/>
          </ac:spMkLst>
        </pc:spChg>
      </pc:sldChg>
      <pc:sldChg chg="del ord">
        <pc:chgData name="talha malik" userId="4f15000a5f85e893" providerId="LiveId" clId="{967633EB-A56E-4BA2-A012-A8481D85D3A7}" dt="2024-01-10T10:41:28.017" v="102" actId="47"/>
        <pc:sldMkLst>
          <pc:docMk/>
          <pc:sldMk cId="3307888035" sldId="331"/>
        </pc:sldMkLst>
      </pc:sldChg>
      <pc:sldChg chg="del">
        <pc:chgData name="talha malik" userId="4f15000a5f85e893" providerId="LiveId" clId="{967633EB-A56E-4BA2-A012-A8481D85D3A7}" dt="2024-01-10T10:43:35.638" v="124" actId="47"/>
        <pc:sldMkLst>
          <pc:docMk/>
          <pc:sldMk cId="2626621805" sldId="332"/>
        </pc:sldMkLst>
      </pc:sldChg>
      <pc:sldChg chg="del">
        <pc:chgData name="talha malik" userId="4f15000a5f85e893" providerId="LiveId" clId="{967633EB-A56E-4BA2-A012-A8481D85D3A7}" dt="2024-01-10T10:39:43.470" v="37" actId="47"/>
        <pc:sldMkLst>
          <pc:docMk/>
          <pc:sldMk cId="3356848947" sldId="333"/>
        </pc:sldMkLst>
      </pc:sldChg>
      <pc:sldChg chg="addSp modSp mod ord">
        <pc:chgData name="talha malik" userId="4f15000a5f85e893" providerId="LiveId" clId="{967633EB-A56E-4BA2-A012-A8481D85D3A7}" dt="2024-01-10T10:44:28.531" v="137"/>
        <pc:sldMkLst>
          <pc:docMk/>
          <pc:sldMk cId="2295156706" sldId="334"/>
        </pc:sldMkLst>
        <pc:spChg chg="add mod">
          <ac:chgData name="talha malik" userId="4f15000a5f85e893" providerId="LiveId" clId="{967633EB-A56E-4BA2-A012-A8481D85D3A7}" dt="2024-01-10T10:44:16.801" v="135"/>
          <ac:spMkLst>
            <pc:docMk/>
            <pc:sldMk cId="2295156706" sldId="334"/>
            <ac:spMk id="3" creationId="{12FF43D0-5741-A0E3-32E1-68B39DF6B3DA}"/>
          </ac:spMkLst>
        </pc:spChg>
        <pc:spChg chg="mod">
          <ac:chgData name="talha malik" userId="4f15000a5f85e893" providerId="LiveId" clId="{967633EB-A56E-4BA2-A012-A8481D85D3A7}" dt="2024-01-10T10:43:58.559" v="132" actId="1076"/>
          <ac:spMkLst>
            <pc:docMk/>
            <pc:sldMk cId="2295156706" sldId="334"/>
            <ac:spMk id="4" creationId="{5BEC4591-5C85-CCDC-086F-514DAC7A1D75}"/>
          </ac:spMkLst>
        </pc:spChg>
      </pc:sldChg>
      <pc:sldChg chg="addSp modSp mod ord">
        <pc:chgData name="talha malik" userId="4f15000a5f85e893" providerId="LiveId" clId="{967633EB-A56E-4BA2-A012-A8481D85D3A7}" dt="2024-01-10T10:43:02.072" v="120" actId="20577"/>
        <pc:sldMkLst>
          <pc:docMk/>
          <pc:sldMk cId="1780892523" sldId="335"/>
        </pc:sldMkLst>
        <pc:spChg chg="mod">
          <ac:chgData name="talha malik" userId="4f15000a5f85e893" providerId="LiveId" clId="{967633EB-A56E-4BA2-A012-A8481D85D3A7}" dt="2024-01-10T10:42:30.071" v="111" actId="1076"/>
          <ac:spMkLst>
            <pc:docMk/>
            <pc:sldMk cId="1780892523" sldId="335"/>
            <ac:spMk id="3" creationId="{15B60EEA-C9EE-2110-D141-097E55AA8FBD}"/>
          </ac:spMkLst>
        </pc:spChg>
        <pc:spChg chg="add mod">
          <ac:chgData name="talha malik" userId="4f15000a5f85e893" providerId="LiveId" clId="{967633EB-A56E-4BA2-A012-A8481D85D3A7}" dt="2024-01-10T10:43:02.072" v="120" actId="20577"/>
          <ac:spMkLst>
            <pc:docMk/>
            <pc:sldMk cId="1780892523" sldId="335"/>
            <ac:spMk id="4" creationId="{F7E697A3-74CE-FCB2-CB09-7089229A34A2}"/>
          </ac:spMkLst>
        </pc:spChg>
      </pc:sldChg>
      <pc:sldChg chg="addSp modSp mod ord">
        <pc:chgData name="talha malik" userId="4f15000a5f85e893" providerId="LiveId" clId="{967633EB-A56E-4BA2-A012-A8481D85D3A7}" dt="2024-01-10T10:43:20.543" v="123" actId="11"/>
        <pc:sldMkLst>
          <pc:docMk/>
          <pc:sldMk cId="3009454492" sldId="336"/>
        </pc:sldMkLst>
        <pc:spChg chg="mod">
          <ac:chgData name="talha malik" userId="4f15000a5f85e893" providerId="LiveId" clId="{967633EB-A56E-4BA2-A012-A8481D85D3A7}" dt="2024-01-10T10:43:12.877" v="121" actId="1076"/>
          <ac:spMkLst>
            <pc:docMk/>
            <pc:sldMk cId="3009454492" sldId="336"/>
            <ac:spMk id="3" creationId="{15B60EEA-C9EE-2110-D141-097E55AA8FBD}"/>
          </ac:spMkLst>
        </pc:spChg>
        <pc:spChg chg="add mod">
          <ac:chgData name="talha malik" userId="4f15000a5f85e893" providerId="LiveId" clId="{967633EB-A56E-4BA2-A012-A8481D85D3A7}" dt="2024-01-10T10:43:20.543" v="123" actId="11"/>
          <ac:spMkLst>
            <pc:docMk/>
            <pc:sldMk cId="3009454492" sldId="336"/>
            <ac:spMk id="4" creationId="{A323B578-193B-792E-2B82-72C2C3432532}"/>
          </ac:spMkLst>
        </pc:spChg>
      </pc:sldChg>
      <pc:sldChg chg="addSp delSp modSp new mod">
        <pc:chgData name="talha malik" userId="4f15000a5f85e893" providerId="LiveId" clId="{967633EB-A56E-4BA2-A012-A8481D85D3A7}" dt="2024-01-10T10:58:16.823" v="375" actId="120"/>
        <pc:sldMkLst>
          <pc:docMk/>
          <pc:sldMk cId="1149499388" sldId="337"/>
        </pc:sldMkLst>
        <pc:spChg chg="mod">
          <ac:chgData name="talha malik" userId="4f15000a5f85e893" providerId="LiveId" clId="{967633EB-A56E-4BA2-A012-A8481D85D3A7}" dt="2024-01-10T10:46:42.964" v="175" actId="207"/>
          <ac:spMkLst>
            <pc:docMk/>
            <pc:sldMk cId="1149499388" sldId="337"/>
            <ac:spMk id="2" creationId="{E9DCA70E-9E97-F2CE-2537-D3632DC6C4B0}"/>
          </ac:spMkLst>
        </pc:spChg>
        <pc:spChg chg="del mod">
          <ac:chgData name="talha malik" userId="4f15000a5f85e893" providerId="LiveId" clId="{967633EB-A56E-4BA2-A012-A8481D85D3A7}" dt="2024-01-10T10:52:27.070" v="278" actId="478"/>
          <ac:spMkLst>
            <pc:docMk/>
            <pc:sldMk cId="1149499388" sldId="337"/>
            <ac:spMk id="3" creationId="{8F980C52-69CF-EEE7-3765-1698DF4D2B29}"/>
          </ac:spMkLst>
        </pc:spChg>
        <pc:spChg chg="add mod">
          <ac:chgData name="talha malik" userId="4f15000a5f85e893" providerId="LiveId" clId="{967633EB-A56E-4BA2-A012-A8481D85D3A7}" dt="2024-01-10T10:49:51.286" v="257" actId="403"/>
          <ac:spMkLst>
            <pc:docMk/>
            <pc:sldMk cId="1149499388" sldId="337"/>
            <ac:spMk id="4" creationId="{59E48C6D-63FA-6DDB-2448-BB5BE6E96014}"/>
          </ac:spMkLst>
        </pc:spChg>
        <pc:spChg chg="add del mod">
          <ac:chgData name="talha malik" userId="4f15000a5f85e893" providerId="LiveId" clId="{967633EB-A56E-4BA2-A012-A8481D85D3A7}" dt="2024-01-10T10:52:57.343" v="284" actId="478"/>
          <ac:spMkLst>
            <pc:docMk/>
            <pc:sldMk cId="1149499388" sldId="337"/>
            <ac:spMk id="6" creationId="{5FA73A1B-F890-BC07-1F30-256161376115}"/>
          </ac:spMkLst>
        </pc:spChg>
        <pc:graphicFrameChg chg="add mod modGraphic">
          <ac:chgData name="talha malik" userId="4f15000a5f85e893" providerId="LiveId" clId="{967633EB-A56E-4BA2-A012-A8481D85D3A7}" dt="2024-01-10T10:58:16.823" v="375" actId="120"/>
          <ac:graphicFrameMkLst>
            <pc:docMk/>
            <pc:sldMk cId="1149499388" sldId="337"/>
            <ac:graphicFrameMk id="9" creationId="{87820EF6-A314-9C00-44E8-894B6EDAD251}"/>
          </ac:graphicFrameMkLst>
        </pc:graphicFrameChg>
        <pc:graphicFrameChg chg="add del mod modGraphic">
          <ac:chgData name="talha malik" userId="4f15000a5f85e893" providerId="LiveId" clId="{967633EB-A56E-4BA2-A012-A8481D85D3A7}" dt="2024-01-10T10:57:26.722" v="356" actId="478"/>
          <ac:graphicFrameMkLst>
            <pc:docMk/>
            <pc:sldMk cId="1149499388" sldId="337"/>
            <ac:graphicFrameMk id="10" creationId="{14091A0F-094C-2D0B-C909-9C3988BA9131}"/>
          </ac:graphicFrameMkLst>
        </pc:graphicFrameChg>
        <pc:picChg chg="add del mod">
          <ac:chgData name="talha malik" userId="4f15000a5f85e893" providerId="LiveId" clId="{967633EB-A56E-4BA2-A012-A8481D85D3A7}" dt="2024-01-10T10:58:06.046" v="372" actId="478"/>
          <ac:picMkLst>
            <pc:docMk/>
            <pc:sldMk cId="1149499388" sldId="337"/>
            <ac:picMk id="8" creationId="{CD2D092A-7540-CD6E-AF7E-D41B6C2F5D6C}"/>
          </ac:picMkLst>
        </pc:picChg>
      </pc:sldChg>
      <pc:sldChg chg="del">
        <pc:chgData name="talha malik" userId="4f15000a5f85e893" providerId="LiveId" clId="{967633EB-A56E-4BA2-A012-A8481D85D3A7}" dt="2024-01-10T10:39:57.304" v="44" actId="47"/>
        <pc:sldMkLst>
          <pc:docMk/>
          <pc:sldMk cId="3248096201" sldId="337"/>
        </pc:sldMkLst>
      </pc:sldChg>
      <pc:sldChg chg="modSp add del mod">
        <pc:chgData name="talha malik" userId="4f15000a5f85e893" providerId="LiveId" clId="{967633EB-A56E-4BA2-A012-A8481D85D3A7}" dt="2024-01-10T11:16:33.689" v="665" actId="47"/>
        <pc:sldMkLst>
          <pc:docMk/>
          <pc:sldMk cId="2018633651" sldId="338"/>
        </pc:sldMkLst>
        <pc:spChg chg="mod">
          <ac:chgData name="talha malik" userId="4f15000a5f85e893" providerId="LiveId" clId="{967633EB-A56E-4BA2-A012-A8481D85D3A7}" dt="2024-01-10T11:00:33.779" v="381" actId="1076"/>
          <ac:spMkLst>
            <pc:docMk/>
            <pc:sldMk cId="2018633651" sldId="338"/>
            <ac:spMk id="3" creationId="{8F980C52-69CF-EEE7-3765-1698DF4D2B29}"/>
          </ac:spMkLst>
        </pc:spChg>
      </pc:sldChg>
      <pc:sldChg chg="addSp delSp modSp add mod ord">
        <pc:chgData name="talha malik" userId="4f15000a5f85e893" providerId="LiveId" clId="{967633EB-A56E-4BA2-A012-A8481D85D3A7}" dt="2024-01-10T11:19:12.741" v="722" actId="478"/>
        <pc:sldMkLst>
          <pc:docMk/>
          <pc:sldMk cId="1067854025" sldId="339"/>
        </pc:sldMkLst>
        <pc:spChg chg="mod">
          <ac:chgData name="talha malik" userId="4f15000a5f85e893" providerId="LiveId" clId="{967633EB-A56E-4BA2-A012-A8481D85D3A7}" dt="2024-01-10T11:16:28.457" v="664" actId="207"/>
          <ac:spMkLst>
            <pc:docMk/>
            <pc:sldMk cId="1067854025" sldId="339"/>
            <ac:spMk id="3" creationId="{8F980C52-69CF-EEE7-3765-1698DF4D2B29}"/>
          </ac:spMkLst>
        </pc:spChg>
        <pc:spChg chg="add del mod">
          <ac:chgData name="talha malik" userId="4f15000a5f85e893" providerId="LiveId" clId="{967633EB-A56E-4BA2-A012-A8481D85D3A7}" dt="2024-01-10T11:19:12.741" v="722" actId="478"/>
          <ac:spMkLst>
            <pc:docMk/>
            <pc:sldMk cId="1067854025" sldId="339"/>
            <ac:spMk id="51" creationId="{AE8AAABE-1A0A-4390-8158-C80E8E9A717E}"/>
          </ac:spMkLst>
        </pc:spChg>
        <pc:grpChg chg="mod">
          <ac:chgData name="talha malik" userId="4f15000a5f85e893" providerId="LiveId" clId="{967633EB-A56E-4BA2-A012-A8481D85D3A7}" dt="2024-01-10T11:07:09.009" v="390"/>
          <ac:grpSpMkLst>
            <pc:docMk/>
            <pc:sldMk cId="1067854025" sldId="339"/>
            <ac:grpSpMk id="9" creationId="{32EC53C4-0B52-31AD-9D96-4A39E63A9D87}"/>
          </ac:grpSpMkLst>
        </pc:grpChg>
        <pc:grpChg chg="mod">
          <ac:chgData name="talha malik" userId="4f15000a5f85e893" providerId="LiveId" clId="{967633EB-A56E-4BA2-A012-A8481D85D3A7}" dt="2024-01-10T11:09:14.133" v="403"/>
          <ac:grpSpMkLst>
            <pc:docMk/>
            <pc:sldMk cId="1067854025" sldId="339"/>
            <ac:grpSpMk id="14" creationId="{4104CE25-723C-2BC5-D0FC-5C54BCC6B147}"/>
          </ac:grpSpMkLst>
        </pc:grpChg>
        <pc:grpChg chg="mod">
          <ac:chgData name="talha malik" userId="4f15000a5f85e893" providerId="LiveId" clId="{967633EB-A56E-4BA2-A012-A8481D85D3A7}" dt="2024-01-10T11:11:07.535" v="421"/>
          <ac:grpSpMkLst>
            <pc:docMk/>
            <pc:sldMk cId="1067854025" sldId="339"/>
            <ac:grpSpMk id="25" creationId="{1C15E081-C3B1-A552-9C97-DFA5AB1F5331}"/>
          </ac:grpSpMkLst>
        </pc:grpChg>
        <pc:grpChg chg="del mod">
          <ac:chgData name="talha malik" userId="4f15000a5f85e893" providerId="LiveId" clId="{967633EB-A56E-4BA2-A012-A8481D85D3A7}" dt="2024-01-10T11:14:34.352" v="617"/>
          <ac:grpSpMkLst>
            <pc:docMk/>
            <pc:sldMk cId="1067854025" sldId="339"/>
            <ac:grpSpMk id="28" creationId="{D7994A8F-DD9A-FF9C-7659-BB6E5377E8CE}"/>
          </ac:grpSpMkLst>
        </pc:grpChg>
        <pc:grpChg chg="add del mod">
          <ac:chgData name="talha malik" userId="4f15000a5f85e893" providerId="LiveId" clId="{967633EB-A56E-4BA2-A012-A8481D85D3A7}" dt="2024-01-10T11:11:32.318" v="447"/>
          <ac:grpSpMkLst>
            <pc:docMk/>
            <pc:sldMk cId="1067854025" sldId="339"/>
            <ac:grpSpMk id="32" creationId="{C1F379DD-8538-450B-E819-4ADCA5ED4AD1}"/>
          </ac:grpSpMkLst>
        </pc:grpChg>
        <pc:grpChg chg="mod">
          <ac:chgData name="talha malik" userId="4f15000a5f85e893" providerId="LiveId" clId="{967633EB-A56E-4BA2-A012-A8481D85D3A7}" dt="2024-01-10T11:11:31.196" v="441"/>
          <ac:grpSpMkLst>
            <pc:docMk/>
            <pc:sldMk cId="1067854025" sldId="339"/>
            <ac:grpSpMk id="38" creationId="{E15F520E-884F-0A39-A5CF-48E86594FAB1}"/>
          </ac:grpSpMkLst>
        </pc:grpChg>
        <pc:grpChg chg="add del mod">
          <ac:chgData name="talha malik" userId="4f15000a5f85e893" providerId="LiveId" clId="{967633EB-A56E-4BA2-A012-A8481D85D3A7}" dt="2024-01-10T11:12:00.242" v="472"/>
          <ac:grpSpMkLst>
            <pc:docMk/>
            <pc:sldMk cId="1067854025" sldId="339"/>
            <ac:grpSpMk id="41" creationId="{0989F257-2142-A6A9-54AE-AB3B5DE61335}"/>
          </ac:grpSpMkLst>
        </pc:grpChg>
        <pc:grpChg chg="mod">
          <ac:chgData name="talha malik" userId="4f15000a5f85e893" providerId="LiveId" clId="{967633EB-A56E-4BA2-A012-A8481D85D3A7}" dt="2024-01-10T11:11:59.718" v="469"/>
          <ac:grpSpMkLst>
            <pc:docMk/>
            <pc:sldMk cId="1067854025" sldId="339"/>
            <ac:grpSpMk id="44" creationId="{3CA22888-32BC-EC28-A241-84D0114803CA}"/>
          </ac:grpSpMkLst>
        </pc:grpChg>
        <pc:grpChg chg="add del mod">
          <ac:chgData name="talha malik" userId="4f15000a5f85e893" providerId="LiveId" clId="{967633EB-A56E-4BA2-A012-A8481D85D3A7}" dt="2024-01-10T11:11:59.254" v="466"/>
          <ac:grpSpMkLst>
            <pc:docMk/>
            <pc:sldMk cId="1067854025" sldId="339"/>
            <ac:grpSpMk id="47" creationId="{89551F06-B88A-BB80-2EAC-5E2F9613582E}"/>
          </ac:grpSpMkLst>
        </pc:grpChg>
        <pc:grpChg chg="mod">
          <ac:chgData name="talha malik" userId="4f15000a5f85e893" providerId="LiveId" clId="{967633EB-A56E-4BA2-A012-A8481D85D3A7}" dt="2024-01-10T11:11:58.785" v="463"/>
          <ac:grpSpMkLst>
            <pc:docMk/>
            <pc:sldMk cId="1067854025" sldId="339"/>
            <ac:grpSpMk id="50" creationId="{1C2BD25A-0FC8-E71C-58F0-B7D523630D10}"/>
          </ac:grpSpMkLst>
        </pc:grpChg>
        <pc:graphicFrameChg chg="add del mod">
          <ac:chgData name="talha malik" userId="4f15000a5f85e893" providerId="LiveId" clId="{967633EB-A56E-4BA2-A012-A8481D85D3A7}" dt="2024-01-10T11:08:49.033" v="397" actId="478"/>
          <ac:graphicFrameMkLst>
            <pc:docMk/>
            <pc:sldMk cId="1067854025" sldId="339"/>
            <ac:graphicFrameMk id="5" creationId="{C14E00AF-D7B0-E15D-01BB-91EF059F803A}"/>
          </ac:graphicFrameMkLst>
        </pc:graphicFrameChg>
        <pc:graphicFrameChg chg="add mod modGraphic">
          <ac:chgData name="talha malik" userId="4f15000a5f85e893" providerId="LiveId" clId="{967633EB-A56E-4BA2-A012-A8481D85D3A7}" dt="2024-01-10T11:17:43.840" v="685" actId="13242"/>
          <ac:graphicFrameMkLst>
            <pc:docMk/>
            <pc:sldMk cId="1067854025" sldId="339"/>
            <ac:graphicFrameMk id="11" creationId="{D4140E01-E072-B02D-98F4-FFB465416D34}"/>
          </ac:graphicFrameMkLst>
        </pc:graphicFrameChg>
        <pc:inkChg chg="add del">
          <ac:chgData name="talha malik" userId="4f15000a5f85e893" providerId="LiveId" clId="{967633EB-A56E-4BA2-A012-A8481D85D3A7}" dt="2024-01-10T11:06:54.050" v="385" actId="9405"/>
          <ac:inkMkLst>
            <pc:docMk/>
            <pc:sldMk cId="1067854025" sldId="339"/>
            <ac:inkMk id="6" creationId="{D51DCD78-B51A-8B7E-6E34-1A077772807F}"/>
          </ac:inkMkLst>
        </pc:inkChg>
        <pc:inkChg chg="add del mod">
          <ac:chgData name="talha malik" userId="4f15000a5f85e893" providerId="LiveId" clId="{967633EB-A56E-4BA2-A012-A8481D85D3A7}" dt="2024-01-10T11:07:30.579" v="393" actId="9405"/>
          <ac:inkMkLst>
            <pc:docMk/>
            <pc:sldMk cId="1067854025" sldId="339"/>
            <ac:inkMk id="7" creationId="{0D0BA94E-CF4D-5422-E7DC-B1725E037924}"/>
          </ac:inkMkLst>
        </pc:inkChg>
        <pc:inkChg chg="add del mod">
          <ac:chgData name="talha malik" userId="4f15000a5f85e893" providerId="LiveId" clId="{967633EB-A56E-4BA2-A012-A8481D85D3A7}" dt="2024-01-10T11:07:09.009" v="390"/>
          <ac:inkMkLst>
            <pc:docMk/>
            <pc:sldMk cId="1067854025" sldId="339"/>
            <ac:inkMk id="8" creationId="{53B96E18-C32A-0C57-1F04-DB314C7C6AE4}"/>
          </ac:inkMkLst>
        </pc:inkChg>
        <pc:inkChg chg="add del">
          <ac:chgData name="talha malik" userId="4f15000a5f85e893" providerId="LiveId" clId="{967633EB-A56E-4BA2-A012-A8481D85D3A7}" dt="2024-01-10T11:07:30.269" v="392" actId="9405"/>
          <ac:inkMkLst>
            <pc:docMk/>
            <pc:sldMk cId="1067854025" sldId="339"/>
            <ac:inkMk id="10" creationId="{006BFB18-F762-9310-2E04-E0ACD73DE87B}"/>
          </ac:inkMkLst>
        </pc:inkChg>
        <pc:inkChg chg="add del mod">
          <ac:chgData name="talha malik" userId="4f15000a5f85e893" providerId="LiveId" clId="{967633EB-A56E-4BA2-A012-A8481D85D3A7}" dt="2024-01-10T11:09:47.174" v="410" actId="9405"/>
          <ac:inkMkLst>
            <pc:docMk/>
            <pc:sldMk cId="1067854025" sldId="339"/>
            <ac:inkMk id="12" creationId="{F77071A7-D5EF-A1FA-85AA-812166E2B7B8}"/>
          </ac:inkMkLst>
        </pc:inkChg>
        <pc:inkChg chg="add del mod">
          <ac:chgData name="talha malik" userId="4f15000a5f85e893" providerId="LiveId" clId="{967633EB-A56E-4BA2-A012-A8481D85D3A7}" dt="2024-01-10T11:09:14.133" v="403"/>
          <ac:inkMkLst>
            <pc:docMk/>
            <pc:sldMk cId="1067854025" sldId="339"/>
            <ac:inkMk id="13" creationId="{A6B885B2-7F41-929A-9298-CEF69B6215DA}"/>
          </ac:inkMkLst>
        </pc:inkChg>
        <pc:inkChg chg="add del">
          <ac:chgData name="talha malik" userId="4f15000a5f85e893" providerId="LiveId" clId="{967633EB-A56E-4BA2-A012-A8481D85D3A7}" dt="2024-01-10T11:09:18.919" v="405" actId="9405"/>
          <ac:inkMkLst>
            <pc:docMk/>
            <pc:sldMk cId="1067854025" sldId="339"/>
            <ac:inkMk id="15" creationId="{31420F1C-669C-27B8-7D81-DCE08A09A6FE}"/>
          </ac:inkMkLst>
        </pc:inkChg>
        <pc:inkChg chg="add del">
          <ac:chgData name="talha malik" userId="4f15000a5f85e893" providerId="LiveId" clId="{967633EB-A56E-4BA2-A012-A8481D85D3A7}" dt="2024-01-10T11:09:46.774" v="409" actId="9405"/>
          <ac:inkMkLst>
            <pc:docMk/>
            <pc:sldMk cId="1067854025" sldId="339"/>
            <ac:inkMk id="16" creationId="{A5C1D767-2796-1359-9172-4C1435D5F995}"/>
          </ac:inkMkLst>
        </pc:inkChg>
        <pc:inkChg chg="add del">
          <ac:chgData name="talha malik" userId="4f15000a5f85e893" providerId="LiveId" clId="{967633EB-A56E-4BA2-A012-A8481D85D3A7}" dt="2024-01-10T11:09:44.302" v="408" actId="9405"/>
          <ac:inkMkLst>
            <pc:docMk/>
            <pc:sldMk cId="1067854025" sldId="339"/>
            <ac:inkMk id="17" creationId="{204274BF-47CB-A17F-5F59-1EFD535158D4}"/>
          </ac:inkMkLst>
        </pc:inkChg>
        <pc:inkChg chg="add del">
          <ac:chgData name="talha malik" userId="4f15000a5f85e893" providerId="LiveId" clId="{967633EB-A56E-4BA2-A012-A8481D85D3A7}" dt="2024-01-10T11:10:26.374" v="412" actId="9405"/>
          <ac:inkMkLst>
            <pc:docMk/>
            <pc:sldMk cId="1067854025" sldId="339"/>
            <ac:inkMk id="18" creationId="{F653FC66-C150-9AFE-532E-8CA1DDC0036B}"/>
          </ac:inkMkLst>
        </pc:inkChg>
        <pc:inkChg chg="add del mod">
          <ac:chgData name="talha malik" userId="4f15000a5f85e893" providerId="LiveId" clId="{967633EB-A56E-4BA2-A012-A8481D85D3A7}" dt="2024-01-10T11:11:09.352" v="426" actId="9405"/>
          <ac:inkMkLst>
            <pc:docMk/>
            <pc:sldMk cId="1067854025" sldId="339"/>
            <ac:inkMk id="19" creationId="{C1CFCD6C-87EF-9F17-70DA-ACB032F84DC5}"/>
          </ac:inkMkLst>
        </pc:inkChg>
        <pc:inkChg chg="add del mod">
          <ac:chgData name="talha malik" userId="4f15000a5f85e893" providerId="LiveId" clId="{967633EB-A56E-4BA2-A012-A8481D85D3A7}" dt="2024-01-10T11:11:08.841" v="425" actId="9405"/>
          <ac:inkMkLst>
            <pc:docMk/>
            <pc:sldMk cId="1067854025" sldId="339"/>
            <ac:inkMk id="20" creationId="{9A3934BC-3128-9014-BBA9-A04B982A3F3D}"/>
          </ac:inkMkLst>
        </pc:inkChg>
        <pc:inkChg chg="add del mod">
          <ac:chgData name="talha malik" userId="4f15000a5f85e893" providerId="LiveId" clId="{967633EB-A56E-4BA2-A012-A8481D85D3A7}" dt="2024-01-10T11:11:08.574" v="424" actId="9405"/>
          <ac:inkMkLst>
            <pc:docMk/>
            <pc:sldMk cId="1067854025" sldId="339"/>
            <ac:inkMk id="21" creationId="{DF7384AE-DB55-551D-F875-A55E05F7871B}"/>
          </ac:inkMkLst>
        </pc:inkChg>
        <pc:inkChg chg="add del mod">
          <ac:chgData name="talha malik" userId="4f15000a5f85e893" providerId="LiveId" clId="{967633EB-A56E-4BA2-A012-A8481D85D3A7}" dt="2024-01-10T11:11:08.294" v="423" actId="9405"/>
          <ac:inkMkLst>
            <pc:docMk/>
            <pc:sldMk cId="1067854025" sldId="339"/>
            <ac:inkMk id="22" creationId="{5EE37F33-2A64-7CAA-21D4-DDAC975E101E}"/>
          </ac:inkMkLst>
        </pc:inkChg>
        <pc:inkChg chg="add del mod">
          <ac:chgData name="talha malik" userId="4f15000a5f85e893" providerId="LiveId" clId="{967633EB-A56E-4BA2-A012-A8481D85D3A7}" dt="2024-01-10T11:11:07.939" v="422" actId="9405"/>
          <ac:inkMkLst>
            <pc:docMk/>
            <pc:sldMk cId="1067854025" sldId="339"/>
            <ac:inkMk id="23" creationId="{888865E9-F303-1668-2728-F78E0518A154}"/>
          </ac:inkMkLst>
        </pc:inkChg>
        <pc:inkChg chg="add del mod">
          <ac:chgData name="talha malik" userId="4f15000a5f85e893" providerId="LiveId" clId="{967633EB-A56E-4BA2-A012-A8481D85D3A7}" dt="2024-01-10T11:11:07.535" v="421"/>
          <ac:inkMkLst>
            <pc:docMk/>
            <pc:sldMk cId="1067854025" sldId="339"/>
            <ac:inkMk id="24" creationId="{8A024BE2-EE1C-0FA3-BECB-9009002CF220}"/>
          </ac:inkMkLst>
        </pc:inkChg>
        <pc:inkChg chg="add del mod">
          <ac:chgData name="talha malik" userId="4f15000a5f85e893" providerId="LiveId" clId="{967633EB-A56E-4BA2-A012-A8481D85D3A7}" dt="2024-01-10T11:14:34.352" v="617"/>
          <ac:inkMkLst>
            <pc:docMk/>
            <pc:sldMk cId="1067854025" sldId="339"/>
            <ac:inkMk id="26" creationId="{678564A8-15E8-947A-4E1D-6401E7AA1F03}"/>
          </ac:inkMkLst>
        </pc:inkChg>
        <pc:inkChg chg="add del mod">
          <ac:chgData name="talha malik" userId="4f15000a5f85e893" providerId="LiveId" clId="{967633EB-A56E-4BA2-A012-A8481D85D3A7}" dt="2024-01-10T11:14:35.054" v="618"/>
          <ac:inkMkLst>
            <pc:docMk/>
            <pc:sldMk cId="1067854025" sldId="339"/>
            <ac:inkMk id="27" creationId="{125295B8-C021-5E5D-CB93-08625DEFB6B2}"/>
          </ac:inkMkLst>
        </pc:inkChg>
        <pc:inkChg chg="add del mod">
          <ac:chgData name="talha malik" userId="4f15000a5f85e893" providerId="LiveId" clId="{967633EB-A56E-4BA2-A012-A8481D85D3A7}" dt="2024-01-10T11:11:33.018" v="449" actId="9405"/>
          <ac:inkMkLst>
            <pc:docMk/>
            <pc:sldMk cId="1067854025" sldId="339"/>
            <ac:inkMk id="29" creationId="{660E2A57-8ED2-89A0-C047-0A0A31B4C5C5}"/>
          </ac:inkMkLst>
        </pc:inkChg>
        <pc:inkChg chg="add del mod">
          <ac:chgData name="talha malik" userId="4f15000a5f85e893" providerId="LiveId" clId="{967633EB-A56E-4BA2-A012-A8481D85D3A7}" dt="2024-01-10T11:11:32.646" v="448" actId="9405"/>
          <ac:inkMkLst>
            <pc:docMk/>
            <pc:sldMk cId="1067854025" sldId="339"/>
            <ac:inkMk id="30" creationId="{B602921A-A2B7-1CB2-FAB3-F61F0B5C5C86}"/>
          </ac:inkMkLst>
        </pc:inkChg>
        <pc:inkChg chg="add del mod">
          <ac:chgData name="talha malik" userId="4f15000a5f85e893" providerId="LiveId" clId="{967633EB-A56E-4BA2-A012-A8481D85D3A7}" dt="2024-01-10T11:11:32.318" v="447"/>
          <ac:inkMkLst>
            <pc:docMk/>
            <pc:sldMk cId="1067854025" sldId="339"/>
            <ac:inkMk id="31" creationId="{EBE2CEB2-7365-9B9C-1A02-671954A3E926}"/>
          </ac:inkMkLst>
        </pc:inkChg>
        <pc:inkChg chg="add del mod">
          <ac:chgData name="talha malik" userId="4f15000a5f85e893" providerId="LiveId" clId="{967633EB-A56E-4BA2-A012-A8481D85D3A7}" dt="2024-01-10T11:11:32.118" v="445" actId="9405"/>
          <ac:inkMkLst>
            <pc:docMk/>
            <pc:sldMk cId="1067854025" sldId="339"/>
            <ac:inkMk id="33" creationId="{ADA94AB0-7535-42E4-FACF-CC4FDA1FB133}"/>
          </ac:inkMkLst>
        </pc:inkChg>
        <pc:inkChg chg="add del mod">
          <ac:chgData name="talha malik" userId="4f15000a5f85e893" providerId="LiveId" clId="{967633EB-A56E-4BA2-A012-A8481D85D3A7}" dt="2024-01-10T11:11:31.936" v="444" actId="9405"/>
          <ac:inkMkLst>
            <pc:docMk/>
            <pc:sldMk cId="1067854025" sldId="339"/>
            <ac:inkMk id="34" creationId="{CC9F9D90-7669-756B-D8BE-E910D815BBFA}"/>
          </ac:inkMkLst>
        </pc:inkChg>
        <pc:inkChg chg="add del mod">
          <ac:chgData name="talha malik" userId="4f15000a5f85e893" providerId="LiveId" clId="{967633EB-A56E-4BA2-A012-A8481D85D3A7}" dt="2024-01-10T11:11:31.687" v="443" actId="9405"/>
          <ac:inkMkLst>
            <pc:docMk/>
            <pc:sldMk cId="1067854025" sldId="339"/>
            <ac:inkMk id="35" creationId="{A1CF022A-A219-8A45-E9C6-CEA6543E2665}"/>
          </ac:inkMkLst>
        </pc:inkChg>
        <pc:inkChg chg="add del mod">
          <ac:chgData name="talha malik" userId="4f15000a5f85e893" providerId="LiveId" clId="{967633EB-A56E-4BA2-A012-A8481D85D3A7}" dt="2024-01-10T11:11:31.398" v="442" actId="9405"/>
          <ac:inkMkLst>
            <pc:docMk/>
            <pc:sldMk cId="1067854025" sldId="339"/>
            <ac:inkMk id="36" creationId="{4EDC00B3-9CDA-F82F-95F1-2CA3ABEB2FC0}"/>
          </ac:inkMkLst>
        </pc:inkChg>
        <pc:inkChg chg="add del mod">
          <ac:chgData name="talha malik" userId="4f15000a5f85e893" providerId="LiveId" clId="{967633EB-A56E-4BA2-A012-A8481D85D3A7}" dt="2024-01-10T11:11:31.196" v="441"/>
          <ac:inkMkLst>
            <pc:docMk/>
            <pc:sldMk cId="1067854025" sldId="339"/>
            <ac:inkMk id="37" creationId="{0E7F3CE2-86BC-F93C-5409-C3C0AF3DF5A4}"/>
          </ac:inkMkLst>
        </pc:inkChg>
        <pc:inkChg chg="add del mod">
          <ac:chgData name="talha malik" userId="4f15000a5f85e893" providerId="LiveId" clId="{967633EB-A56E-4BA2-A012-A8481D85D3A7}" dt="2024-01-10T11:12:00.574" v="473" actId="9405"/>
          <ac:inkMkLst>
            <pc:docMk/>
            <pc:sldMk cId="1067854025" sldId="339"/>
            <ac:inkMk id="39" creationId="{AB5DF5F8-993E-36F1-6B31-9042B87B2DF7}"/>
          </ac:inkMkLst>
        </pc:inkChg>
        <pc:inkChg chg="add del mod">
          <ac:chgData name="talha malik" userId="4f15000a5f85e893" providerId="LiveId" clId="{967633EB-A56E-4BA2-A012-A8481D85D3A7}" dt="2024-01-10T11:12:00.242" v="472"/>
          <ac:inkMkLst>
            <pc:docMk/>
            <pc:sldMk cId="1067854025" sldId="339"/>
            <ac:inkMk id="40" creationId="{E85A0810-E920-6DA0-38B3-71E72E040AE1}"/>
          </ac:inkMkLst>
        </pc:inkChg>
        <pc:inkChg chg="add del mod">
          <ac:chgData name="talha malik" userId="4f15000a5f85e893" providerId="LiveId" clId="{967633EB-A56E-4BA2-A012-A8481D85D3A7}" dt="2024-01-10T11:11:59.998" v="470" actId="9405"/>
          <ac:inkMkLst>
            <pc:docMk/>
            <pc:sldMk cId="1067854025" sldId="339"/>
            <ac:inkMk id="42" creationId="{8F8D5FFC-DB08-8E06-22D5-B71048962CFD}"/>
          </ac:inkMkLst>
        </pc:inkChg>
        <pc:inkChg chg="add del mod">
          <ac:chgData name="talha malik" userId="4f15000a5f85e893" providerId="LiveId" clId="{967633EB-A56E-4BA2-A012-A8481D85D3A7}" dt="2024-01-10T11:11:59.718" v="469"/>
          <ac:inkMkLst>
            <pc:docMk/>
            <pc:sldMk cId="1067854025" sldId="339"/>
            <ac:inkMk id="43" creationId="{28F0A6E5-9F6B-9BBA-C7FF-9BF39E9E4CBC}"/>
          </ac:inkMkLst>
        </pc:inkChg>
        <pc:inkChg chg="add del mod">
          <ac:chgData name="talha malik" userId="4f15000a5f85e893" providerId="LiveId" clId="{967633EB-A56E-4BA2-A012-A8481D85D3A7}" dt="2024-01-10T11:11:59.473" v="467" actId="9405"/>
          <ac:inkMkLst>
            <pc:docMk/>
            <pc:sldMk cId="1067854025" sldId="339"/>
            <ac:inkMk id="45" creationId="{09228AE3-BF3B-BC8E-C60A-0ECE4A9B29E8}"/>
          </ac:inkMkLst>
        </pc:inkChg>
        <pc:inkChg chg="add del mod">
          <ac:chgData name="talha malik" userId="4f15000a5f85e893" providerId="LiveId" clId="{967633EB-A56E-4BA2-A012-A8481D85D3A7}" dt="2024-01-10T11:11:59.254" v="466"/>
          <ac:inkMkLst>
            <pc:docMk/>
            <pc:sldMk cId="1067854025" sldId="339"/>
            <ac:inkMk id="46" creationId="{8BAD52E8-5F76-3BA5-870B-954704CCD7AC}"/>
          </ac:inkMkLst>
        </pc:inkChg>
        <pc:inkChg chg="add del mod">
          <ac:chgData name="talha malik" userId="4f15000a5f85e893" providerId="LiveId" clId="{967633EB-A56E-4BA2-A012-A8481D85D3A7}" dt="2024-01-10T11:11:59.048" v="464" actId="9405"/>
          <ac:inkMkLst>
            <pc:docMk/>
            <pc:sldMk cId="1067854025" sldId="339"/>
            <ac:inkMk id="48" creationId="{12705A8F-0405-74E2-E798-FF6E8C1F7103}"/>
          </ac:inkMkLst>
        </pc:inkChg>
        <pc:inkChg chg="add del mod">
          <ac:chgData name="talha malik" userId="4f15000a5f85e893" providerId="LiveId" clId="{967633EB-A56E-4BA2-A012-A8481D85D3A7}" dt="2024-01-10T11:11:58.785" v="463"/>
          <ac:inkMkLst>
            <pc:docMk/>
            <pc:sldMk cId="1067854025" sldId="339"/>
            <ac:inkMk id="49" creationId="{30C713FB-5D1F-2E7A-BBED-256A8780E8F7}"/>
          </ac:inkMkLst>
        </pc:inkChg>
      </pc:sldChg>
      <pc:sldChg chg="addSp modSp add del mod">
        <pc:chgData name="talha malik" userId="4f15000a5f85e893" providerId="LiveId" clId="{967633EB-A56E-4BA2-A012-A8481D85D3A7}" dt="2024-01-10T11:19:19.245" v="723" actId="47"/>
        <pc:sldMkLst>
          <pc:docMk/>
          <pc:sldMk cId="670050041" sldId="340"/>
        </pc:sldMkLst>
        <pc:spChg chg="mod">
          <ac:chgData name="talha malik" userId="4f15000a5f85e893" providerId="LiveId" clId="{967633EB-A56E-4BA2-A012-A8481D85D3A7}" dt="2024-01-10T11:00:05.527" v="376" actId="1076"/>
          <ac:spMkLst>
            <pc:docMk/>
            <pc:sldMk cId="670050041" sldId="340"/>
            <ac:spMk id="3" creationId="{8F980C52-69CF-EEE7-3765-1698DF4D2B29}"/>
          </ac:spMkLst>
        </pc:spChg>
        <pc:graphicFrameChg chg="add mod modGraphic">
          <ac:chgData name="talha malik" userId="4f15000a5f85e893" providerId="LiveId" clId="{967633EB-A56E-4BA2-A012-A8481D85D3A7}" dt="2024-01-10T11:08:08.169" v="396" actId="2165"/>
          <ac:graphicFrameMkLst>
            <pc:docMk/>
            <pc:sldMk cId="670050041" sldId="340"/>
            <ac:graphicFrameMk id="5" creationId="{0124E70C-0728-D443-A6C7-1F7A439AB4E8}"/>
          </ac:graphicFrameMkLst>
        </pc:graphicFrameChg>
      </pc:sldChg>
      <pc:sldChg chg="addSp delSp modSp new mod ord">
        <pc:chgData name="talha malik" userId="4f15000a5f85e893" providerId="LiveId" clId="{967633EB-A56E-4BA2-A012-A8481D85D3A7}" dt="2024-01-10T11:15:00.176" v="650" actId="20577"/>
        <pc:sldMkLst>
          <pc:docMk/>
          <pc:sldMk cId="2774959457" sldId="341"/>
        </pc:sldMkLst>
        <pc:spChg chg="mod">
          <ac:chgData name="talha malik" userId="4f15000a5f85e893" providerId="LiveId" clId="{967633EB-A56E-4BA2-A012-A8481D85D3A7}" dt="2024-01-10T11:12:30.070" v="492" actId="20577"/>
          <ac:spMkLst>
            <pc:docMk/>
            <pc:sldMk cId="2774959457" sldId="341"/>
            <ac:spMk id="2" creationId="{7B4EEA01-C08E-76C6-441B-858AA8C2C84E}"/>
          </ac:spMkLst>
        </pc:spChg>
        <pc:spChg chg="mod">
          <ac:chgData name="talha malik" userId="4f15000a5f85e893" providerId="LiveId" clId="{967633EB-A56E-4BA2-A012-A8481D85D3A7}" dt="2024-01-10T11:15:00.176" v="650" actId="20577"/>
          <ac:spMkLst>
            <pc:docMk/>
            <pc:sldMk cId="2774959457" sldId="341"/>
            <ac:spMk id="3" creationId="{F301ED0B-8E6B-C712-75F7-8D4C20D5177B}"/>
          </ac:spMkLst>
        </pc:spChg>
        <pc:inkChg chg="add del">
          <ac:chgData name="talha malik" userId="4f15000a5f85e893" providerId="LiveId" clId="{967633EB-A56E-4BA2-A012-A8481D85D3A7}" dt="2024-01-10T11:14:04.780" v="613" actId="478"/>
          <ac:inkMkLst>
            <pc:docMk/>
            <pc:sldMk cId="2774959457" sldId="341"/>
            <ac:inkMk id="4" creationId="{E2D30670-04C2-8C2B-E149-DC3185AB1E3B}"/>
          </ac:inkMkLst>
        </pc:inkChg>
      </pc:sldChg>
      <pc:sldChg chg="addSp delSp modSp add mod">
        <pc:chgData name="talha malik" userId="4f15000a5f85e893" providerId="LiveId" clId="{967633EB-A56E-4BA2-A012-A8481D85D3A7}" dt="2024-01-10T11:27:40.478" v="908" actId="20577"/>
        <pc:sldMkLst>
          <pc:docMk/>
          <pc:sldMk cId="534006388" sldId="342"/>
        </pc:sldMkLst>
        <pc:spChg chg="mod">
          <ac:chgData name="talha malik" userId="4f15000a5f85e893" providerId="LiveId" clId="{967633EB-A56E-4BA2-A012-A8481D85D3A7}" dt="2024-01-10T11:27:40.478" v="908" actId="20577"/>
          <ac:spMkLst>
            <pc:docMk/>
            <pc:sldMk cId="534006388" sldId="342"/>
            <ac:spMk id="2" creationId="{E9DCA70E-9E97-F2CE-2537-D3632DC6C4B0}"/>
          </ac:spMkLst>
        </pc:spChg>
        <pc:spChg chg="mod">
          <ac:chgData name="talha malik" userId="4f15000a5f85e893" providerId="LiveId" clId="{967633EB-A56E-4BA2-A012-A8481D85D3A7}" dt="2024-01-10T11:23:48.157" v="806" actId="1076"/>
          <ac:spMkLst>
            <pc:docMk/>
            <pc:sldMk cId="534006388" sldId="342"/>
            <ac:spMk id="3" creationId="{8F980C52-69CF-EEE7-3765-1698DF4D2B29}"/>
          </ac:spMkLst>
        </pc:spChg>
        <pc:spChg chg="add del mod">
          <ac:chgData name="talha malik" userId="4f15000a5f85e893" providerId="LiveId" clId="{967633EB-A56E-4BA2-A012-A8481D85D3A7}" dt="2024-01-10T11:25:21.707" v="897" actId="207"/>
          <ac:spMkLst>
            <pc:docMk/>
            <pc:sldMk cId="534006388" sldId="342"/>
            <ac:spMk id="4" creationId="{59E48C6D-63FA-6DDB-2448-BB5BE6E96014}"/>
          </ac:spMkLst>
        </pc:spChg>
        <pc:spChg chg="add del">
          <ac:chgData name="talha malik" userId="4f15000a5f85e893" providerId="LiveId" clId="{967633EB-A56E-4BA2-A012-A8481D85D3A7}" dt="2024-01-10T11:24:14.266" v="811"/>
          <ac:spMkLst>
            <pc:docMk/>
            <pc:sldMk cId="534006388" sldId="342"/>
            <ac:spMk id="5" creationId="{A976B98D-3840-C275-0876-1112C498A0B5}"/>
          </ac:spMkLst>
        </pc:spChg>
        <pc:spChg chg="add del mod">
          <ac:chgData name="talha malik" userId="4f15000a5f85e893" providerId="LiveId" clId="{967633EB-A56E-4BA2-A012-A8481D85D3A7}" dt="2024-01-10T11:24:07.071" v="810"/>
          <ac:spMkLst>
            <pc:docMk/>
            <pc:sldMk cId="534006388" sldId="342"/>
            <ac:spMk id="6" creationId="{0B45AE7A-D89D-45CF-AAD1-FFFD75348964}"/>
          </ac:spMkLst>
        </pc:spChg>
        <pc:spChg chg="add del">
          <ac:chgData name="talha malik" userId="4f15000a5f85e893" providerId="LiveId" clId="{967633EB-A56E-4BA2-A012-A8481D85D3A7}" dt="2024-01-10T11:24:21.800" v="813"/>
          <ac:spMkLst>
            <pc:docMk/>
            <pc:sldMk cId="534006388" sldId="342"/>
            <ac:spMk id="7" creationId="{28857495-E007-6E19-16A1-EF6EC7372CCC}"/>
          </ac:spMkLst>
        </pc:spChg>
        <pc:spChg chg="add del">
          <ac:chgData name="talha malik" userId="4f15000a5f85e893" providerId="LiveId" clId="{967633EB-A56E-4BA2-A012-A8481D85D3A7}" dt="2024-01-10T11:24:24.486" v="815"/>
          <ac:spMkLst>
            <pc:docMk/>
            <pc:sldMk cId="534006388" sldId="342"/>
            <ac:spMk id="8" creationId="{3B8A436A-08F4-0575-D961-836BA58244EE}"/>
          </ac:spMkLst>
        </pc:spChg>
        <pc:spChg chg="mod">
          <ac:chgData name="talha malik" userId="4f15000a5f85e893" providerId="LiveId" clId="{967633EB-A56E-4BA2-A012-A8481D85D3A7}" dt="2024-01-10T11:22:51.158" v="803" actId="122"/>
          <ac:spMkLst>
            <pc:docMk/>
            <pc:sldMk cId="534006388" sldId="342"/>
            <ac:spMk id="51" creationId="{AE8AAABE-1A0A-4390-8158-C80E8E9A717E}"/>
          </ac:spMkLst>
        </pc:spChg>
        <pc:graphicFrameChg chg="mod">
          <ac:chgData name="talha malik" userId="4f15000a5f85e893" providerId="LiveId" clId="{967633EB-A56E-4BA2-A012-A8481D85D3A7}" dt="2024-01-10T11:22:20.998" v="798" actId="1076"/>
          <ac:graphicFrameMkLst>
            <pc:docMk/>
            <pc:sldMk cId="534006388" sldId="342"/>
            <ac:graphicFrameMk id="11" creationId="{D4140E01-E072-B02D-98F4-FFB465416D34}"/>
          </ac:graphicFrameMkLst>
        </pc:graphicFrameChg>
      </pc:sldChg>
      <pc:sldChg chg="addSp delSp modSp new mod ord">
        <pc:chgData name="talha malik" userId="4f15000a5f85e893" providerId="LiveId" clId="{967633EB-A56E-4BA2-A012-A8481D85D3A7}" dt="2024-01-10T11:42:54.524" v="1174" actId="1076"/>
        <pc:sldMkLst>
          <pc:docMk/>
          <pc:sldMk cId="2592628292" sldId="343"/>
        </pc:sldMkLst>
        <pc:spChg chg="mod">
          <ac:chgData name="talha malik" userId="4f15000a5f85e893" providerId="LiveId" clId="{967633EB-A56E-4BA2-A012-A8481D85D3A7}" dt="2024-01-10T11:42:07.641" v="1140" actId="20577"/>
          <ac:spMkLst>
            <pc:docMk/>
            <pc:sldMk cId="2592628292" sldId="343"/>
            <ac:spMk id="2" creationId="{C5D05F27-0A7A-9FA5-B7E2-9E0B73A63A40}"/>
          </ac:spMkLst>
        </pc:spChg>
        <pc:spChg chg="del mod">
          <ac:chgData name="talha malik" userId="4f15000a5f85e893" providerId="LiveId" clId="{967633EB-A56E-4BA2-A012-A8481D85D3A7}" dt="2024-01-10T11:41:24.794" v="1115" actId="478"/>
          <ac:spMkLst>
            <pc:docMk/>
            <pc:sldMk cId="2592628292" sldId="343"/>
            <ac:spMk id="3" creationId="{4DB1FFC3-37CB-B02A-3318-9989C5E7BA4F}"/>
          </ac:spMkLst>
        </pc:spChg>
        <pc:spChg chg="add del mod">
          <ac:chgData name="talha malik" userId="4f15000a5f85e893" providerId="LiveId" clId="{967633EB-A56E-4BA2-A012-A8481D85D3A7}" dt="2024-01-10T11:41:32.076" v="1116" actId="478"/>
          <ac:spMkLst>
            <pc:docMk/>
            <pc:sldMk cId="2592628292" sldId="343"/>
            <ac:spMk id="17" creationId="{7E7C7B66-F94C-53CC-62A0-B4FF81420CF6}"/>
          </ac:spMkLst>
        </pc:spChg>
        <pc:spChg chg="add mod">
          <ac:chgData name="talha malik" userId="4f15000a5f85e893" providerId="LiveId" clId="{967633EB-A56E-4BA2-A012-A8481D85D3A7}" dt="2024-01-10T11:42:54.524" v="1174" actId="1076"/>
          <ac:spMkLst>
            <pc:docMk/>
            <pc:sldMk cId="2592628292" sldId="343"/>
            <ac:spMk id="18" creationId="{8274A64C-0C6B-5989-9F0B-4D3BF776D3A1}"/>
          </ac:spMkLst>
        </pc:spChg>
        <pc:graphicFrameChg chg="add del mod modGraphic">
          <ac:chgData name="talha malik" userId="4f15000a5f85e893" providerId="LiveId" clId="{967633EB-A56E-4BA2-A012-A8481D85D3A7}" dt="2024-01-10T11:42:44.195" v="1161" actId="478"/>
          <ac:graphicFrameMkLst>
            <pc:docMk/>
            <pc:sldMk cId="2592628292" sldId="343"/>
            <ac:graphicFrameMk id="4" creationId="{801520BF-AEAF-0CB3-CF2F-D305CE4C5AFC}"/>
          </ac:graphicFrameMkLst>
        </pc:graphicFrameChg>
        <pc:cxnChg chg="add del mod">
          <ac:chgData name="talha malik" userId="4f15000a5f85e893" providerId="LiveId" clId="{967633EB-A56E-4BA2-A012-A8481D85D3A7}" dt="2024-01-10T11:41:33.764" v="1117" actId="478"/>
          <ac:cxnSpMkLst>
            <pc:docMk/>
            <pc:sldMk cId="2592628292" sldId="343"/>
            <ac:cxnSpMk id="6" creationId="{EE9990AB-F71D-751C-28DA-5F8900B8EED2}"/>
          </ac:cxnSpMkLst>
        </pc:cxnChg>
        <pc:cxnChg chg="add del mod">
          <ac:chgData name="talha malik" userId="4f15000a5f85e893" providerId="LiveId" clId="{967633EB-A56E-4BA2-A012-A8481D85D3A7}" dt="2024-01-10T11:41:34.827" v="1118" actId="478"/>
          <ac:cxnSpMkLst>
            <pc:docMk/>
            <pc:sldMk cId="2592628292" sldId="343"/>
            <ac:cxnSpMk id="8" creationId="{BF375783-E7B7-C9CF-BBB5-BDF33A5D0870}"/>
          </ac:cxnSpMkLst>
        </pc:cxnChg>
        <pc:cxnChg chg="add del mod">
          <ac:chgData name="talha malik" userId="4f15000a5f85e893" providerId="LiveId" clId="{967633EB-A56E-4BA2-A012-A8481D85D3A7}" dt="2024-01-10T11:41:35.405" v="1119" actId="478"/>
          <ac:cxnSpMkLst>
            <pc:docMk/>
            <pc:sldMk cId="2592628292" sldId="343"/>
            <ac:cxnSpMk id="10" creationId="{BD66C581-96C0-32AB-E7C4-956047030EFC}"/>
          </ac:cxnSpMkLst>
        </pc:cxnChg>
        <pc:cxnChg chg="add del mod">
          <ac:chgData name="talha malik" userId="4f15000a5f85e893" providerId="LiveId" clId="{967633EB-A56E-4BA2-A012-A8481D85D3A7}" dt="2024-01-10T11:41:36.108" v="1120" actId="478"/>
          <ac:cxnSpMkLst>
            <pc:docMk/>
            <pc:sldMk cId="2592628292" sldId="343"/>
            <ac:cxnSpMk id="14" creationId="{EA85E12B-020E-C343-E411-99BFDAB0BFC5}"/>
          </ac:cxnSpMkLst>
        </pc:cxnChg>
      </pc:sldChg>
      <pc:sldChg chg="modSp add del mod">
        <pc:chgData name="talha malik" userId="4f15000a5f85e893" providerId="LiveId" clId="{967633EB-A56E-4BA2-A012-A8481D85D3A7}" dt="2024-01-10T11:37:32.803" v="1111" actId="47"/>
        <pc:sldMkLst>
          <pc:docMk/>
          <pc:sldMk cId="1384995421" sldId="344"/>
        </pc:sldMkLst>
        <pc:graphicFrameChg chg="mod">
          <ac:chgData name="talha malik" userId="4f15000a5f85e893" providerId="LiveId" clId="{967633EB-A56E-4BA2-A012-A8481D85D3A7}" dt="2024-01-10T11:37:21.117" v="1110" actId="1076"/>
          <ac:graphicFrameMkLst>
            <pc:docMk/>
            <pc:sldMk cId="1384995421" sldId="344"/>
            <ac:graphicFrameMk id="11" creationId="{D4140E01-E072-B02D-98F4-FFB465416D34}"/>
          </ac:graphicFrameMkLst>
        </pc:graphicFrameChg>
      </pc:sldChg>
      <pc:sldChg chg="add">
        <pc:chgData name="talha malik" userId="4f15000a5f85e893" providerId="LiveId" clId="{967633EB-A56E-4BA2-A012-A8481D85D3A7}" dt="2024-01-10T11:41:11.480" v="1112" actId="2890"/>
        <pc:sldMkLst>
          <pc:docMk/>
          <pc:sldMk cId="3762094668" sldId="344"/>
        </pc:sldMkLst>
      </pc:sldChg>
      <pc:sldChg chg="addSp delSp modSp add mod">
        <pc:chgData name="talha malik" userId="4f15000a5f85e893" providerId="LiveId" clId="{967633EB-A56E-4BA2-A012-A8481D85D3A7}" dt="2024-01-10T11:45:27.217" v="1236" actId="207"/>
        <pc:sldMkLst>
          <pc:docMk/>
          <pc:sldMk cId="1919815825" sldId="345"/>
        </pc:sldMkLst>
        <pc:spChg chg="mod">
          <ac:chgData name="talha malik" userId="4f15000a5f85e893" providerId="LiveId" clId="{967633EB-A56E-4BA2-A012-A8481D85D3A7}" dt="2024-01-10T11:44:06.151" v="1198" actId="1076"/>
          <ac:spMkLst>
            <pc:docMk/>
            <pc:sldMk cId="1919815825" sldId="345"/>
            <ac:spMk id="2" creationId="{C5D05F27-0A7A-9FA5-B7E2-9E0B73A63A40}"/>
          </ac:spMkLst>
        </pc:spChg>
        <pc:spChg chg="add mod">
          <ac:chgData name="talha malik" userId="4f15000a5f85e893" providerId="LiveId" clId="{967633EB-A56E-4BA2-A012-A8481D85D3A7}" dt="2024-01-10T11:45:27.217" v="1236" actId="207"/>
          <ac:spMkLst>
            <pc:docMk/>
            <pc:sldMk cId="1919815825" sldId="345"/>
            <ac:spMk id="3" creationId="{4FE5E3E6-3CDB-7ACC-6F11-935836D6D2FE}"/>
          </ac:spMkLst>
        </pc:spChg>
        <pc:spChg chg="del mod">
          <ac:chgData name="talha malik" userId="4f15000a5f85e893" providerId="LiveId" clId="{967633EB-A56E-4BA2-A012-A8481D85D3A7}" dt="2024-01-10T11:43:19.088" v="1179" actId="478"/>
          <ac:spMkLst>
            <pc:docMk/>
            <pc:sldMk cId="1919815825" sldId="345"/>
            <ac:spMk id="18" creationId="{8274A64C-0C6B-5989-9F0B-4D3BF776D3A1}"/>
          </ac:spMkLst>
        </pc:spChg>
        <pc:graphicFrameChg chg="mod">
          <ac:chgData name="talha malik" userId="4f15000a5f85e893" providerId="LiveId" clId="{967633EB-A56E-4BA2-A012-A8481D85D3A7}" dt="2024-01-10T11:44:55.528" v="1233" actId="1076"/>
          <ac:graphicFrameMkLst>
            <pc:docMk/>
            <pc:sldMk cId="1919815825" sldId="345"/>
            <ac:graphicFrameMk id="4" creationId="{801520BF-AEAF-0CB3-CF2F-D305CE4C5AFC}"/>
          </ac:graphicFrameMkLst>
        </pc:graphicFrameChg>
      </pc:sldChg>
      <pc:sldChg chg="addSp delSp modSp new mod">
        <pc:chgData name="talha malik" userId="4f15000a5f85e893" providerId="LiveId" clId="{967633EB-A56E-4BA2-A012-A8481D85D3A7}" dt="2024-01-10T11:49:29.983" v="1310" actId="2062"/>
        <pc:sldMkLst>
          <pc:docMk/>
          <pc:sldMk cId="1660138102" sldId="346"/>
        </pc:sldMkLst>
        <pc:spChg chg="del">
          <ac:chgData name="talha malik" userId="4f15000a5f85e893" providerId="LiveId" clId="{967633EB-A56E-4BA2-A012-A8481D85D3A7}" dt="2024-01-10T11:47:15.986" v="1259" actId="478"/>
          <ac:spMkLst>
            <pc:docMk/>
            <pc:sldMk cId="1660138102" sldId="346"/>
            <ac:spMk id="2" creationId="{E9CC7824-9C16-2B0E-A928-2DF8B89C930E}"/>
          </ac:spMkLst>
        </pc:spChg>
        <pc:spChg chg="mod">
          <ac:chgData name="talha malik" userId="4f15000a5f85e893" providerId="LiveId" clId="{967633EB-A56E-4BA2-A012-A8481D85D3A7}" dt="2024-01-10T11:48:04.200" v="1272" actId="207"/>
          <ac:spMkLst>
            <pc:docMk/>
            <pc:sldMk cId="1660138102" sldId="346"/>
            <ac:spMk id="3" creationId="{C9015A75-E6CD-5F94-3986-68A5EFE707FF}"/>
          </ac:spMkLst>
        </pc:spChg>
        <pc:spChg chg="add mod">
          <ac:chgData name="talha malik" userId="4f15000a5f85e893" providerId="LiveId" clId="{967633EB-A56E-4BA2-A012-A8481D85D3A7}" dt="2024-01-10T11:47:21.206" v="1266" actId="20577"/>
          <ac:spMkLst>
            <pc:docMk/>
            <pc:sldMk cId="1660138102" sldId="346"/>
            <ac:spMk id="4" creationId="{D4A0EDE1-9279-17CB-CC37-6872E81D2D58}"/>
          </ac:spMkLst>
        </pc:spChg>
        <pc:graphicFrameChg chg="add mod modGraphic">
          <ac:chgData name="talha malik" userId="4f15000a5f85e893" providerId="LiveId" clId="{967633EB-A56E-4BA2-A012-A8481D85D3A7}" dt="2024-01-10T11:49:29.983" v="1310" actId="2062"/>
          <ac:graphicFrameMkLst>
            <pc:docMk/>
            <pc:sldMk cId="1660138102" sldId="346"/>
            <ac:graphicFrameMk id="5" creationId="{1713FFAF-435A-0E21-404A-89E73FD82499}"/>
          </ac:graphicFrameMkLst>
        </pc:graphicFrameChg>
      </pc:sldChg>
      <pc:sldChg chg="addSp delSp modSp new mod">
        <pc:chgData name="talha malik" userId="4f15000a5f85e893" providerId="LiveId" clId="{967633EB-A56E-4BA2-A012-A8481D85D3A7}" dt="2024-01-10T12:02:58.313" v="1677" actId="12385"/>
        <pc:sldMkLst>
          <pc:docMk/>
          <pc:sldMk cId="732503942" sldId="347"/>
        </pc:sldMkLst>
        <pc:spChg chg="del">
          <ac:chgData name="talha malik" userId="4f15000a5f85e893" providerId="LiveId" clId="{967633EB-A56E-4BA2-A012-A8481D85D3A7}" dt="2024-01-10T11:55:50.992" v="1377" actId="478"/>
          <ac:spMkLst>
            <pc:docMk/>
            <pc:sldMk cId="732503942" sldId="347"/>
            <ac:spMk id="2" creationId="{333311BA-E6F6-1A73-76C0-56B9CFF58B7F}"/>
          </ac:spMkLst>
        </pc:spChg>
        <pc:spChg chg="del">
          <ac:chgData name="talha malik" userId="4f15000a5f85e893" providerId="LiveId" clId="{967633EB-A56E-4BA2-A012-A8481D85D3A7}" dt="2024-01-10T11:55:52.398" v="1378" actId="478"/>
          <ac:spMkLst>
            <pc:docMk/>
            <pc:sldMk cId="732503942" sldId="347"/>
            <ac:spMk id="3" creationId="{DAEB9AC0-D4C6-7AC9-072F-D4A901F458C3}"/>
          </ac:spMkLst>
        </pc:spChg>
        <pc:graphicFrameChg chg="add mod modGraphic">
          <ac:chgData name="talha malik" userId="4f15000a5f85e893" providerId="LiveId" clId="{967633EB-A56E-4BA2-A012-A8481D85D3A7}" dt="2024-01-10T12:02:58.313" v="1677" actId="12385"/>
          <ac:graphicFrameMkLst>
            <pc:docMk/>
            <pc:sldMk cId="732503942" sldId="347"/>
            <ac:graphicFrameMk id="4" creationId="{504DAD11-E7E7-2B3D-452B-ACA40C92C23C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9:32:51.52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24575,'254'2'0,"211"20"7,299 11-971,-250-24 84,121-3-77,117-3-26,3050-3-3850,-2772-1 3209,-882 0 3667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09:32:51.52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24575,'254'2'0,"211"20"7,299 11-971,-250-24 84,121-3-77,117-3-26,3050-3-3850,-2772-1 3209,-882 0 3667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B0D29-7D95-48C4-A4E5-C151EBA7E082}" type="datetimeFigureOut">
              <a:rPr lang="en-PK" smtClean="0"/>
              <a:t>10/01/2024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BF833-49C7-4B5E-9E6E-D04F1F8C3862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8438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BF833-49C7-4B5E-9E6E-D04F1F8C3862}" type="slidenum">
              <a:rPr lang="en-PK" smtClean="0"/>
              <a:t>1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1460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BF833-49C7-4B5E-9E6E-D04F1F8C3862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2537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BF833-49C7-4B5E-9E6E-D04F1F8C3862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938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97344" y="1924413"/>
            <a:ext cx="3689984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506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5079" y="2518248"/>
            <a:ext cx="15820390" cy="780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6955" y="4311775"/>
            <a:ext cx="1125347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40" dirty="0"/>
              <a:t>Web</a:t>
            </a:r>
            <a:r>
              <a:rPr spc="-459" dirty="0"/>
              <a:t> </a:t>
            </a:r>
            <a:r>
              <a:rPr spc="100" dirty="0"/>
              <a:t>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E3D99-2CFB-12A1-BEB6-28D23AC3D1CA}"/>
              </a:ext>
            </a:extLst>
          </p:cNvPr>
          <p:cNvSpPr txBox="1"/>
          <p:nvPr/>
        </p:nvSpPr>
        <p:spPr>
          <a:xfrm>
            <a:off x="13352470" y="5744970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Lecture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A3EF-94DF-A50F-E2BD-227F9D6E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HTML Attributes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581B1-BA35-5AE2-4701-01C5DF09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811" y="2073275"/>
            <a:ext cx="15820390" cy="615553"/>
          </a:xfrm>
        </p:spPr>
        <p:txBody>
          <a:bodyPr/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lang="en-US" sz="4000" dirty="0">
                <a:solidFill>
                  <a:schemeClr val="bg1"/>
                </a:solidFill>
              </a:rPr>
              <a:t> are used to add more </a:t>
            </a:r>
            <a:r>
              <a:rPr lang="en-US" sz="4000" dirty="0">
                <a:solidFill>
                  <a:srgbClr val="92D050"/>
                </a:solidFill>
              </a:rPr>
              <a:t>information</a:t>
            </a:r>
            <a:r>
              <a:rPr lang="en-US" sz="4000" dirty="0">
                <a:solidFill>
                  <a:schemeClr val="bg1"/>
                </a:solidFill>
              </a:rPr>
              <a:t> to the tag</a:t>
            </a:r>
            <a:endParaRPr lang="en-PK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8370A-2419-E790-0E6B-9B100AEFBD71}"/>
              </a:ext>
            </a:extLst>
          </p:cNvPr>
          <p:cNvSpPr txBox="1"/>
          <p:nvPr/>
        </p:nvSpPr>
        <p:spPr>
          <a:xfrm>
            <a:off x="2825820" y="4992955"/>
            <a:ext cx="13012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&lt;html  </a:t>
            </a:r>
            <a:r>
              <a:rPr lang="en-US" sz="8000" dirty="0">
                <a:solidFill>
                  <a:srgbClr val="FAE23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lang=“</a:t>
            </a:r>
            <a:r>
              <a:rPr lang="en-US" sz="8000" dirty="0" err="1">
                <a:solidFill>
                  <a:srgbClr val="FAE23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</a:t>
            </a:r>
            <a:r>
              <a:rPr lang="en-US" sz="8000" dirty="0">
                <a:solidFill>
                  <a:srgbClr val="FAE23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</a:t>
            </a:r>
            <a:r>
              <a:rPr lang="en-US" sz="8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</a:t>
            </a:r>
            <a:endParaRPr lang="en-PK" sz="8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C07172-282B-EA17-CDC0-A4579434FFA8}"/>
                  </a:ext>
                </a:extLst>
              </p14:cNvPr>
              <p14:cNvContentPartPr/>
              <p14:nvPr/>
            </p14:nvContentPartPr>
            <p14:xfrm>
              <a:off x="6792326" y="6452743"/>
              <a:ext cx="3011400" cy="27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C07172-282B-EA17-CDC0-A4579434FF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9326" y="6388914"/>
                <a:ext cx="3137040" cy="1550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96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13D3-78E7-C310-3544-EA456D4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Anchor Tag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52101-98A5-753A-8A67-481660344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5079" y="2518248"/>
            <a:ext cx="15820390" cy="677108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Used to add Links to your page</a:t>
            </a:r>
            <a:endParaRPr lang="en-PK" sz="4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EBA7D-0184-874A-09DC-C3624FFC4699}"/>
              </a:ext>
            </a:extLst>
          </p:cNvPr>
          <p:cNvSpPr txBox="1"/>
          <p:nvPr/>
        </p:nvSpPr>
        <p:spPr>
          <a:xfrm>
            <a:off x="1421811" y="5426075"/>
            <a:ext cx="17157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&lt;a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href</a:t>
            </a:r>
            <a:r>
              <a:rPr lang="en-US" sz="7200" dirty="0">
                <a:solidFill>
                  <a:schemeClr val="bg1"/>
                </a:solidFill>
              </a:rPr>
              <a:t>=</a:t>
            </a:r>
            <a:r>
              <a:rPr lang="en-US" sz="7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“https://google.com</a:t>
            </a:r>
            <a:r>
              <a:rPr lang="en-US" sz="7200" dirty="0">
                <a:solidFill>
                  <a:schemeClr val="bg1"/>
                </a:solidFill>
              </a:rPr>
              <a:t>”</a:t>
            </a:r>
            <a:r>
              <a:rPr lang="en-US" sz="7200" dirty="0">
                <a:solidFill>
                  <a:srgbClr val="FF0000"/>
                </a:solidFill>
              </a:rPr>
              <a:t>&gt;</a:t>
            </a:r>
            <a:r>
              <a:rPr lang="en-US" sz="7200" dirty="0">
                <a:solidFill>
                  <a:schemeClr val="bg1"/>
                </a:solidFill>
              </a:rPr>
              <a:t>Google</a:t>
            </a:r>
            <a:r>
              <a:rPr lang="en-US" sz="7200" dirty="0">
                <a:solidFill>
                  <a:srgbClr val="FF0000"/>
                </a:solidFill>
              </a:rPr>
              <a:t>&lt;/a&gt;</a:t>
            </a:r>
            <a:endParaRPr lang="en-PK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7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13D3-78E7-C310-3544-EA456D4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Anchor Tag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52101-98A5-753A-8A67-481660344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5079" y="2518248"/>
            <a:ext cx="15820390" cy="677108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Used to add Links to your page</a:t>
            </a:r>
            <a:endParaRPr lang="en-PK" sz="4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EBA7D-0184-874A-09DC-C3624FFC4699}"/>
              </a:ext>
            </a:extLst>
          </p:cNvPr>
          <p:cNvSpPr txBox="1"/>
          <p:nvPr/>
        </p:nvSpPr>
        <p:spPr>
          <a:xfrm>
            <a:off x="410628" y="5654675"/>
            <a:ext cx="192828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&lt;a </a:t>
            </a:r>
            <a:r>
              <a:rPr lang="en-US" sz="6600" dirty="0" err="1">
                <a:solidFill>
                  <a:schemeClr val="bg1"/>
                </a:solidFill>
              </a:rPr>
              <a:t>href</a:t>
            </a:r>
            <a:r>
              <a:rPr lang="en-US" sz="6600" dirty="0">
                <a:solidFill>
                  <a:schemeClr val="bg1"/>
                </a:solidFill>
              </a:rPr>
              <a:t>=</a:t>
            </a:r>
            <a:r>
              <a:rPr lang="en-US" sz="6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“mailto: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</a:rPr>
              <a:t>talha@example.com</a:t>
            </a:r>
            <a:r>
              <a:rPr lang="en-US" sz="6600" dirty="0">
                <a:solidFill>
                  <a:schemeClr val="bg1"/>
                </a:solidFill>
              </a:rPr>
              <a:t>”</a:t>
            </a:r>
            <a:r>
              <a:rPr lang="en-US" sz="6600" dirty="0">
                <a:solidFill>
                  <a:srgbClr val="FF0000"/>
                </a:solidFill>
              </a:rPr>
              <a:t>&gt;</a:t>
            </a:r>
            <a:r>
              <a:rPr lang="en-US" sz="6600" dirty="0">
                <a:solidFill>
                  <a:schemeClr val="bg1"/>
                </a:solidFill>
              </a:rPr>
              <a:t>Mail Me</a:t>
            </a:r>
            <a:r>
              <a:rPr lang="en-US" sz="6600" dirty="0">
                <a:solidFill>
                  <a:srgbClr val="FF0000"/>
                </a:solidFill>
              </a:rPr>
              <a:t>&lt;/a&gt;</a:t>
            </a:r>
            <a:endParaRPr lang="en-PK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3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AA77-01E4-CB95-016E-25D727C1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Absolute/Relative Link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73AF-6E34-8FFF-D450-F3ED4ED7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855" y="4370943"/>
            <a:ext cx="15820390" cy="738664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https://www.google.com/search</a:t>
            </a:r>
            <a:endParaRPr lang="en-PK" sz="4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7E331-2FDA-2744-B208-6592E4017F6D}"/>
              </a:ext>
            </a:extLst>
          </p:cNvPr>
          <p:cNvSpPr txBox="1"/>
          <p:nvPr/>
        </p:nvSpPr>
        <p:spPr>
          <a:xfrm>
            <a:off x="2141855" y="6569075"/>
            <a:ext cx="6233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./home.html</a:t>
            </a:r>
            <a:endParaRPr lang="en-PK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8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C327-A751-4ABA-B1E7-C76B1C31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Target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1F3D2-F5A0-5B58-9791-35EF10A39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08016"/>
            <a:ext cx="18592800" cy="1231106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_self				- Opens the document in the same window/tab as it was clicked</a:t>
            </a:r>
          </a:p>
          <a:p>
            <a:r>
              <a:rPr lang="en-US" sz="4000" dirty="0">
                <a:solidFill>
                  <a:schemeClr val="bg1"/>
                </a:solidFill>
              </a:rPr>
              <a:t>_blank				- Opens the document in a new window or tab</a:t>
            </a:r>
            <a:endParaRPr lang="en-PK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1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8E46-F5F2-8DBC-DDC9-4AB9A63F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n-US" dirty="0"/>
              <a:t> Element/Tag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B9AFD-C1A3-1DD0-4554-596A57EA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1512" y="2225675"/>
            <a:ext cx="15820390" cy="738664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Used to add images to your web page</a:t>
            </a:r>
            <a:endParaRPr lang="en-PK" sz="48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1833A0-9CE0-6CFD-609A-D6F749CF40FE}"/>
              </a:ext>
            </a:extLst>
          </p:cNvPr>
          <p:cNvSpPr/>
          <p:nvPr/>
        </p:nvSpPr>
        <p:spPr>
          <a:xfrm>
            <a:off x="1398044" y="4499268"/>
            <a:ext cx="17240839" cy="3845743"/>
          </a:xfrm>
          <a:custGeom>
            <a:avLst/>
            <a:gdLst>
              <a:gd name="connsiteX0" fmla="*/ 0 w 17240839"/>
              <a:gd name="connsiteY0" fmla="*/ 640970 h 3845743"/>
              <a:gd name="connsiteX1" fmla="*/ 640970 w 17240839"/>
              <a:gd name="connsiteY1" fmla="*/ 0 h 3845743"/>
              <a:gd name="connsiteX2" fmla="*/ 16599869 w 17240839"/>
              <a:gd name="connsiteY2" fmla="*/ 0 h 3845743"/>
              <a:gd name="connsiteX3" fmla="*/ 17240839 w 17240839"/>
              <a:gd name="connsiteY3" fmla="*/ 640970 h 3845743"/>
              <a:gd name="connsiteX4" fmla="*/ 17240839 w 17240839"/>
              <a:gd name="connsiteY4" fmla="*/ 3204773 h 3845743"/>
              <a:gd name="connsiteX5" fmla="*/ 16599869 w 17240839"/>
              <a:gd name="connsiteY5" fmla="*/ 3845743 h 3845743"/>
              <a:gd name="connsiteX6" fmla="*/ 640970 w 17240839"/>
              <a:gd name="connsiteY6" fmla="*/ 3845743 h 3845743"/>
              <a:gd name="connsiteX7" fmla="*/ 0 w 17240839"/>
              <a:gd name="connsiteY7" fmla="*/ 3204773 h 3845743"/>
              <a:gd name="connsiteX8" fmla="*/ 0 w 17240839"/>
              <a:gd name="connsiteY8" fmla="*/ 640970 h 384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0839" h="3845743" fill="none" extrusionOk="0">
                <a:moveTo>
                  <a:pt x="0" y="640970"/>
                </a:moveTo>
                <a:cubicBezTo>
                  <a:pt x="2414" y="352310"/>
                  <a:pt x="297931" y="18393"/>
                  <a:pt x="640970" y="0"/>
                </a:cubicBezTo>
                <a:cubicBezTo>
                  <a:pt x="3894406" y="72427"/>
                  <a:pt x="9880749" y="61419"/>
                  <a:pt x="16599869" y="0"/>
                </a:cubicBezTo>
                <a:cubicBezTo>
                  <a:pt x="16952961" y="-6234"/>
                  <a:pt x="17216933" y="279741"/>
                  <a:pt x="17240839" y="640970"/>
                </a:cubicBezTo>
                <a:cubicBezTo>
                  <a:pt x="17341715" y="1553775"/>
                  <a:pt x="17133526" y="2734038"/>
                  <a:pt x="17240839" y="3204773"/>
                </a:cubicBezTo>
                <a:cubicBezTo>
                  <a:pt x="17243600" y="3544757"/>
                  <a:pt x="16915891" y="3803171"/>
                  <a:pt x="16599869" y="3845743"/>
                </a:cubicBezTo>
                <a:cubicBezTo>
                  <a:pt x="13090987" y="3875570"/>
                  <a:pt x="5348756" y="3766437"/>
                  <a:pt x="640970" y="3845743"/>
                </a:cubicBezTo>
                <a:cubicBezTo>
                  <a:pt x="353157" y="3838261"/>
                  <a:pt x="-40569" y="3566793"/>
                  <a:pt x="0" y="3204773"/>
                </a:cubicBezTo>
                <a:cubicBezTo>
                  <a:pt x="50037" y="1965825"/>
                  <a:pt x="770" y="1253653"/>
                  <a:pt x="0" y="640970"/>
                </a:cubicBezTo>
                <a:close/>
              </a:path>
              <a:path w="17240839" h="3845743" stroke="0" extrusionOk="0">
                <a:moveTo>
                  <a:pt x="0" y="640970"/>
                </a:moveTo>
                <a:cubicBezTo>
                  <a:pt x="25790" y="294002"/>
                  <a:pt x="300798" y="28805"/>
                  <a:pt x="640970" y="0"/>
                </a:cubicBezTo>
                <a:cubicBezTo>
                  <a:pt x="6050772" y="123000"/>
                  <a:pt x="11960384" y="-96860"/>
                  <a:pt x="16599869" y="0"/>
                </a:cubicBezTo>
                <a:cubicBezTo>
                  <a:pt x="16933239" y="-15722"/>
                  <a:pt x="17250382" y="267733"/>
                  <a:pt x="17240839" y="640970"/>
                </a:cubicBezTo>
                <a:cubicBezTo>
                  <a:pt x="17244012" y="1180862"/>
                  <a:pt x="17335106" y="2081013"/>
                  <a:pt x="17240839" y="3204773"/>
                </a:cubicBezTo>
                <a:cubicBezTo>
                  <a:pt x="17218273" y="3566946"/>
                  <a:pt x="16904884" y="3837726"/>
                  <a:pt x="16599869" y="3845743"/>
                </a:cubicBezTo>
                <a:cubicBezTo>
                  <a:pt x="11908934" y="3685036"/>
                  <a:pt x="3139506" y="3885410"/>
                  <a:pt x="640970" y="3845743"/>
                </a:cubicBezTo>
                <a:cubicBezTo>
                  <a:pt x="269134" y="3842140"/>
                  <a:pt x="-34403" y="3543185"/>
                  <a:pt x="0" y="3204773"/>
                </a:cubicBezTo>
                <a:cubicBezTo>
                  <a:pt x="32216" y="2699946"/>
                  <a:pt x="57206" y="1568362"/>
                  <a:pt x="0" y="6409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&lt;</a:t>
            </a:r>
            <a:r>
              <a:rPr lang="en-US" sz="7200" dirty="0" err="1"/>
              <a:t>img</a:t>
            </a:r>
            <a:r>
              <a:rPr lang="en-US" sz="7200" dirty="0"/>
              <a:t> </a:t>
            </a:r>
            <a:r>
              <a:rPr lang="en-US" sz="7200" dirty="0" err="1"/>
              <a:t>src</a:t>
            </a:r>
            <a:r>
              <a:rPr lang="en-US" sz="7200" dirty="0"/>
              <a:t>=“www.google.com/image.png” alt=“This is Notebook Image”</a:t>
            </a:r>
          </a:p>
          <a:p>
            <a:pPr algn="ctr"/>
            <a:r>
              <a:rPr lang="en-US" sz="7200" dirty="0"/>
              <a:t>width=“100” height=“50” &gt;</a:t>
            </a:r>
            <a:endParaRPr lang="en-PK" sz="7200" dirty="0"/>
          </a:p>
        </p:txBody>
      </p:sp>
    </p:spTree>
    <p:extLst>
      <p:ext uri="{BB962C8B-B14F-4D97-AF65-F5344CB8AC3E}">
        <p14:creationId xmlns:p14="http://schemas.microsoft.com/office/powerpoint/2010/main" val="251726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37E0-A6B2-0F05-A3C8-5490E8A4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Unordered Lists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60EEA-C9EE-2110-D141-097E55AA8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345" y="3902075"/>
            <a:ext cx="8946787" cy="5539978"/>
          </a:xfrm>
        </p:spPr>
        <p:txBody>
          <a:bodyPr/>
          <a:lstStyle/>
          <a:p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/ul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PK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C4724CD-D8BE-E220-ECDC-05D4760349D8}"/>
              </a:ext>
            </a:extLst>
          </p:cNvPr>
          <p:cNvSpPr txBox="1">
            <a:spLocks/>
          </p:cNvSpPr>
          <p:nvPr/>
        </p:nvSpPr>
        <p:spPr>
          <a:xfrm>
            <a:off x="12947650" y="5349875"/>
            <a:ext cx="2590800" cy="1846659"/>
          </a:xfrm>
          <a:custGeom>
            <a:avLst/>
            <a:gdLst>
              <a:gd name="connsiteX0" fmla="*/ 0 w 2590800"/>
              <a:gd name="connsiteY0" fmla="*/ 0 h 1846659"/>
              <a:gd name="connsiteX1" fmla="*/ 2590800 w 2590800"/>
              <a:gd name="connsiteY1" fmla="*/ 0 h 1846659"/>
              <a:gd name="connsiteX2" fmla="*/ 2590800 w 2590800"/>
              <a:gd name="connsiteY2" fmla="*/ 1846659 h 1846659"/>
              <a:gd name="connsiteX3" fmla="*/ 0 w 2590800"/>
              <a:gd name="connsiteY3" fmla="*/ 1846659 h 1846659"/>
              <a:gd name="connsiteX4" fmla="*/ 0 w 2590800"/>
              <a:gd name="connsiteY4" fmla="*/ 0 h 184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1846659" fill="none" extrusionOk="0">
                <a:moveTo>
                  <a:pt x="0" y="0"/>
                </a:moveTo>
                <a:cubicBezTo>
                  <a:pt x="1038423" y="-68961"/>
                  <a:pt x="2294922" y="-127796"/>
                  <a:pt x="2590800" y="0"/>
                </a:cubicBezTo>
                <a:cubicBezTo>
                  <a:pt x="2640357" y="782052"/>
                  <a:pt x="2504167" y="1637612"/>
                  <a:pt x="2590800" y="1846659"/>
                </a:cubicBezTo>
                <a:cubicBezTo>
                  <a:pt x="2165720" y="1683052"/>
                  <a:pt x="495193" y="1915203"/>
                  <a:pt x="0" y="1846659"/>
                </a:cubicBezTo>
                <a:cubicBezTo>
                  <a:pt x="92974" y="955846"/>
                  <a:pt x="71113" y="413645"/>
                  <a:pt x="0" y="0"/>
                </a:cubicBezTo>
                <a:close/>
              </a:path>
              <a:path w="2590800" h="1846659" stroke="0" extrusionOk="0">
                <a:moveTo>
                  <a:pt x="0" y="0"/>
                </a:moveTo>
                <a:cubicBezTo>
                  <a:pt x="1227788" y="-146645"/>
                  <a:pt x="1496419" y="-74864"/>
                  <a:pt x="2590800" y="0"/>
                </a:cubicBezTo>
                <a:cubicBezTo>
                  <a:pt x="2655204" y="899924"/>
                  <a:pt x="2653520" y="1038514"/>
                  <a:pt x="2590800" y="1846659"/>
                </a:cubicBezTo>
                <a:cubicBezTo>
                  <a:pt x="1702607" y="1801105"/>
                  <a:pt x="1011188" y="1681369"/>
                  <a:pt x="0" y="1846659"/>
                </a:cubicBezTo>
                <a:cubicBezTo>
                  <a:pt x="43723" y="1427663"/>
                  <a:pt x="164919" y="482305"/>
                  <a:pt x="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5515992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</a:rPr>
              <a:t>Coffee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</a:rPr>
              <a:t>Tea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</a:rPr>
              <a:t>Milk</a:t>
            </a:r>
          </a:p>
        </p:txBody>
      </p:sp>
    </p:spTree>
    <p:extLst>
      <p:ext uri="{BB962C8B-B14F-4D97-AF65-F5344CB8AC3E}">
        <p14:creationId xmlns:p14="http://schemas.microsoft.com/office/powerpoint/2010/main" val="202161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37E0-A6B2-0F05-A3C8-5490E8A4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Ordered Lists -start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60EEA-C9EE-2110-D141-097E55AA8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450" y="3825875"/>
            <a:ext cx="8824867" cy="5539978"/>
          </a:xfrm>
        </p:spPr>
        <p:txBody>
          <a:bodyPr/>
          <a:lstStyle/>
          <a:p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start</a:t>
            </a:r>
            <a:r>
              <a:rPr lang="it-IT" sz="72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="50"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/ol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PK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7E697A3-74CE-FCB2-CB09-7089229A34A2}"/>
              </a:ext>
            </a:extLst>
          </p:cNvPr>
          <p:cNvSpPr txBox="1">
            <a:spLocks/>
          </p:cNvSpPr>
          <p:nvPr/>
        </p:nvSpPr>
        <p:spPr>
          <a:xfrm>
            <a:off x="12947650" y="5349875"/>
            <a:ext cx="3352800" cy="1846659"/>
          </a:xfrm>
          <a:custGeom>
            <a:avLst/>
            <a:gdLst>
              <a:gd name="connsiteX0" fmla="*/ 0 w 3352800"/>
              <a:gd name="connsiteY0" fmla="*/ 0 h 1846659"/>
              <a:gd name="connsiteX1" fmla="*/ 3352800 w 3352800"/>
              <a:gd name="connsiteY1" fmla="*/ 0 h 1846659"/>
              <a:gd name="connsiteX2" fmla="*/ 3352800 w 3352800"/>
              <a:gd name="connsiteY2" fmla="*/ 1846659 h 1846659"/>
              <a:gd name="connsiteX3" fmla="*/ 0 w 3352800"/>
              <a:gd name="connsiteY3" fmla="*/ 1846659 h 1846659"/>
              <a:gd name="connsiteX4" fmla="*/ 0 w 3352800"/>
              <a:gd name="connsiteY4" fmla="*/ 0 h 184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46659" fill="none" extrusionOk="0">
                <a:moveTo>
                  <a:pt x="0" y="0"/>
                </a:moveTo>
                <a:cubicBezTo>
                  <a:pt x="444480" y="-68961"/>
                  <a:pt x="2493243" y="-127796"/>
                  <a:pt x="3352800" y="0"/>
                </a:cubicBezTo>
                <a:cubicBezTo>
                  <a:pt x="3402357" y="782052"/>
                  <a:pt x="3266167" y="1637612"/>
                  <a:pt x="3352800" y="1846659"/>
                </a:cubicBezTo>
                <a:cubicBezTo>
                  <a:pt x="1693048" y="1683052"/>
                  <a:pt x="388354" y="1915203"/>
                  <a:pt x="0" y="1846659"/>
                </a:cubicBezTo>
                <a:cubicBezTo>
                  <a:pt x="92974" y="955846"/>
                  <a:pt x="71113" y="413645"/>
                  <a:pt x="0" y="0"/>
                </a:cubicBezTo>
                <a:close/>
              </a:path>
              <a:path w="3352800" h="1846659" stroke="0" extrusionOk="0">
                <a:moveTo>
                  <a:pt x="0" y="0"/>
                </a:moveTo>
                <a:cubicBezTo>
                  <a:pt x="1548220" y="-146645"/>
                  <a:pt x="2426221" y="-74864"/>
                  <a:pt x="3352800" y="0"/>
                </a:cubicBezTo>
                <a:cubicBezTo>
                  <a:pt x="3417204" y="899924"/>
                  <a:pt x="3415520" y="1038514"/>
                  <a:pt x="3352800" y="1846659"/>
                </a:cubicBezTo>
                <a:cubicBezTo>
                  <a:pt x="2448725" y="1801105"/>
                  <a:pt x="538516" y="1681369"/>
                  <a:pt x="0" y="1846659"/>
                </a:cubicBezTo>
                <a:cubicBezTo>
                  <a:pt x="43723" y="1427663"/>
                  <a:pt x="164919" y="482305"/>
                  <a:pt x="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5515992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rabicPeriod" startAt="50"/>
            </a:pPr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</a:rPr>
              <a:t> Coffee</a:t>
            </a:r>
          </a:p>
          <a:p>
            <a:pPr marL="742950" indent="-742950" algn="l">
              <a:buFont typeface="+mj-lt"/>
              <a:buAutoNum type="arabicPeriod" startAt="50"/>
            </a:pPr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</a:rPr>
              <a:t> Tea</a:t>
            </a:r>
          </a:p>
          <a:p>
            <a:pPr marL="742950" indent="-742950" algn="l">
              <a:buFont typeface="+mj-lt"/>
              <a:buAutoNum type="arabicPeriod" startAt="50"/>
            </a:pPr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</a:rPr>
              <a:t> Milk</a:t>
            </a:r>
          </a:p>
        </p:txBody>
      </p:sp>
    </p:spTree>
    <p:extLst>
      <p:ext uri="{BB962C8B-B14F-4D97-AF65-F5344CB8AC3E}">
        <p14:creationId xmlns:p14="http://schemas.microsoft.com/office/powerpoint/2010/main" val="1780892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37E0-A6B2-0F05-A3C8-5490E8A4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Ordered Lists -type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60EEA-C9EE-2110-D141-097E55AA8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8985" y="3825875"/>
            <a:ext cx="9129667" cy="5539978"/>
          </a:xfrm>
        </p:spPr>
        <p:txBody>
          <a:bodyPr/>
          <a:lstStyle/>
          <a:p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t-IT" sz="7200" b="0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="A"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7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7200" dirty="0"/>
            </a:b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/ol</a:t>
            </a:r>
            <a:r>
              <a:rPr lang="it-IT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PK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323B578-193B-792E-2B82-72C2C3432532}"/>
              </a:ext>
            </a:extLst>
          </p:cNvPr>
          <p:cNvSpPr txBox="1">
            <a:spLocks/>
          </p:cNvSpPr>
          <p:nvPr/>
        </p:nvSpPr>
        <p:spPr>
          <a:xfrm>
            <a:off x="12947650" y="5349875"/>
            <a:ext cx="2590800" cy="1846659"/>
          </a:xfrm>
          <a:custGeom>
            <a:avLst/>
            <a:gdLst>
              <a:gd name="connsiteX0" fmla="*/ 0 w 2590800"/>
              <a:gd name="connsiteY0" fmla="*/ 0 h 1846659"/>
              <a:gd name="connsiteX1" fmla="*/ 2590800 w 2590800"/>
              <a:gd name="connsiteY1" fmla="*/ 0 h 1846659"/>
              <a:gd name="connsiteX2" fmla="*/ 2590800 w 2590800"/>
              <a:gd name="connsiteY2" fmla="*/ 1846659 h 1846659"/>
              <a:gd name="connsiteX3" fmla="*/ 0 w 2590800"/>
              <a:gd name="connsiteY3" fmla="*/ 1846659 h 1846659"/>
              <a:gd name="connsiteX4" fmla="*/ 0 w 2590800"/>
              <a:gd name="connsiteY4" fmla="*/ 0 h 184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1846659" fill="none" extrusionOk="0">
                <a:moveTo>
                  <a:pt x="0" y="0"/>
                </a:moveTo>
                <a:cubicBezTo>
                  <a:pt x="1038423" y="-68961"/>
                  <a:pt x="2294922" y="-127796"/>
                  <a:pt x="2590800" y="0"/>
                </a:cubicBezTo>
                <a:cubicBezTo>
                  <a:pt x="2640357" y="782052"/>
                  <a:pt x="2504167" y="1637612"/>
                  <a:pt x="2590800" y="1846659"/>
                </a:cubicBezTo>
                <a:cubicBezTo>
                  <a:pt x="2165720" y="1683052"/>
                  <a:pt x="495193" y="1915203"/>
                  <a:pt x="0" y="1846659"/>
                </a:cubicBezTo>
                <a:cubicBezTo>
                  <a:pt x="92974" y="955846"/>
                  <a:pt x="71113" y="413645"/>
                  <a:pt x="0" y="0"/>
                </a:cubicBezTo>
                <a:close/>
              </a:path>
              <a:path w="2590800" h="1846659" stroke="0" extrusionOk="0">
                <a:moveTo>
                  <a:pt x="0" y="0"/>
                </a:moveTo>
                <a:cubicBezTo>
                  <a:pt x="1227788" y="-146645"/>
                  <a:pt x="1496419" y="-74864"/>
                  <a:pt x="2590800" y="0"/>
                </a:cubicBezTo>
                <a:cubicBezTo>
                  <a:pt x="2655204" y="899924"/>
                  <a:pt x="2653520" y="1038514"/>
                  <a:pt x="2590800" y="1846659"/>
                </a:cubicBezTo>
                <a:cubicBezTo>
                  <a:pt x="1702607" y="1801105"/>
                  <a:pt x="1011188" y="1681369"/>
                  <a:pt x="0" y="1846659"/>
                </a:cubicBezTo>
                <a:cubicBezTo>
                  <a:pt x="43723" y="1427663"/>
                  <a:pt x="164919" y="482305"/>
                  <a:pt x="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5515992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lphaUcPeriod"/>
            </a:pPr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</a:rPr>
              <a:t>Coffee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</a:rPr>
              <a:t>Tea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</a:rPr>
              <a:t>Milk</a:t>
            </a:r>
          </a:p>
        </p:txBody>
      </p:sp>
    </p:spTree>
    <p:extLst>
      <p:ext uri="{BB962C8B-B14F-4D97-AF65-F5344CB8AC3E}">
        <p14:creationId xmlns:p14="http://schemas.microsoft.com/office/powerpoint/2010/main" val="300945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5596-002A-9C9A-0504-54164D48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Description</a:t>
            </a:r>
            <a:r>
              <a:rPr lang="en-US" dirty="0"/>
              <a:t> List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EC4591-5C85-CCDC-086F-514DAC7A1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9981" y="3140075"/>
            <a:ext cx="1251936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6000" dirty="0"/>
            </a:br>
            <a:r>
              <a:rPr lang="en-US" sz="6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/dt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6000" dirty="0"/>
            </a:br>
            <a:r>
              <a:rPr lang="en-US" sz="6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black hot drink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/dd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6000" dirty="0"/>
            </a:br>
            <a:r>
              <a:rPr lang="en-US" sz="6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/dt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6000" dirty="0"/>
            </a:br>
            <a:r>
              <a:rPr lang="en-US" sz="6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white cold drink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/dd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6000" dirty="0"/>
            </a:b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/dl</a:t>
            </a:r>
            <a:r>
              <a:rPr lang="en-US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PK" altLang="en-PK" sz="6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E91D9-8CC4-21E9-85ED-19F6769D1000}"/>
              </a:ext>
            </a:extLst>
          </p:cNvPr>
          <p:cNvSpPr txBox="1"/>
          <p:nvPr/>
        </p:nvSpPr>
        <p:spPr>
          <a:xfrm>
            <a:off x="1408930" y="1817146"/>
            <a:ext cx="1567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description list is a </a:t>
            </a:r>
            <a:r>
              <a:rPr lang="en-US" sz="3600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list of terms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with a 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description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en-US" sz="3600" b="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each term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lang="en-PK" sz="3600" dirty="0">
              <a:solidFill>
                <a:schemeClr val="bg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FF43D0-5741-A0E3-32E1-68B39DF6B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50" y="6879560"/>
            <a:ext cx="6934200" cy="3785652"/>
          </a:xfrm>
          <a:custGeom>
            <a:avLst/>
            <a:gdLst>
              <a:gd name="connsiteX0" fmla="*/ 0 w 6934200"/>
              <a:gd name="connsiteY0" fmla="*/ 0 h 3785652"/>
              <a:gd name="connsiteX1" fmla="*/ 6934200 w 6934200"/>
              <a:gd name="connsiteY1" fmla="*/ 0 h 3785652"/>
              <a:gd name="connsiteX2" fmla="*/ 6934200 w 6934200"/>
              <a:gd name="connsiteY2" fmla="*/ 3785652 h 3785652"/>
              <a:gd name="connsiteX3" fmla="*/ 0 w 6934200"/>
              <a:gd name="connsiteY3" fmla="*/ 3785652 h 3785652"/>
              <a:gd name="connsiteX4" fmla="*/ 0 w 6934200"/>
              <a:gd name="connsiteY4" fmla="*/ 0 h 37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4200" h="3785652" fill="none" extrusionOk="0">
                <a:moveTo>
                  <a:pt x="0" y="0"/>
                </a:moveTo>
                <a:cubicBezTo>
                  <a:pt x="1046549" y="-12053"/>
                  <a:pt x="6143005" y="-114852"/>
                  <a:pt x="6934200" y="0"/>
                </a:cubicBezTo>
                <a:cubicBezTo>
                  <a:pt x="7025879" y="1649625"/>
                  <a:pt x="6837109" y="2415016"/>
                  <a:pt x="6934200" y="3785652"/>
                </a:cubicBezTo>
                <a:cubicBezTo>
                  <a:pt x="3498665" y="3911751"/>
                  <a:pt x="2870258" y="3753728"/>
                  <a:pt x="0" y="3785652"/>
                </a:cubicBezTo>
                <a:cubicBezTo>
                  <a:pt x="83776" y="3341543"/>
                  <a:pt x="-78109" y="1064293"/>
                  <a:pt x="0" y="0"/>
                </a:cubicBezTo>
                <a:close/>
              </a:path>
              <a:path w="6934200" h="3785652" stroke="0" extrusionOk="0">
                <a:moveTo>
                  <a:pt x="0" y="0"/>
                </a:moveTo>
                <a:cubicBezTo>
                  <a:pt x="2843945" y="-139979"/>
                  <a:pt x="4215562" y="79138"/>
                  <a:pt x="6934200" y="0"/>
                </a:cubicBezTo>
                <a:cubicBezTo>
                  <a:pt x="7057758" y="1265682"/>
                  <a:pt x="7095326" y="2176063"/>
                  <a:pt x="6934200" y="3785652"/>
                </a:cubicBezTo>
                <a:cubicBezTo>
                  <a:pt x="4147778" y="3627188"/>
                  <a:pt x="1542074" y="3669792"/>
                  <a:pt x="0" y="3785652"/>
                </a:cubicBezTo>
                <a:cubicBezTo>
                  <a:pt x="-128239" y="3112760"/>
                  <a:pt x="141582" y="1430196"/>
                  <a:pt x="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357105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</a:p>
          <a:p>
            <a:pPr lvl="1" indent="-45720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PK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PK" altLang="en-PK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black hot drink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</a:p>
          <a:p>
            <a:pPr lvl="1" indent="-45720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PK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PK" altLang="en-PK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white cold drink</a:t>
            </a:r>
          </a:p>
        </p:txBody>
      </p:sp>
    </p:spTree>
    <p:extLst>
      <p:ext uri="{BB962C8B-B14F-4D97-AF65-F5344CB8AC3E}">
        <p14:creationId xmlns:p14="http://schemas.microsoft.com/office/powerpoint/2010/main" val="229515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4525" y="4898145"/>
            <a:ext cx="7763509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225" dirty="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endParaRPr sz="825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9966" y="2261579"/>
            <a:ext cx="6854032" cy="68540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spc="450" dirty="0">
                <a:latin typeface="Arial"/>
                <a:cs typeface="Arial"/>
              </a:rPr>
              <a:t>HTML</a:t>
            </a:r>
            <a:endParaRPr sz="9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A70E-9E97-F2CE-2537-D3632DC6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&lt;table&gt;</a:t>
            </a:r>
            <a:r>
              <a:rPr lang="en-US" dirty="0"/>
              <a:t> Tag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48C6D-63FA-6DDB-2448-BB5BE6E96014}"/>
              </a:ext>
            </a:extLst>
          </p:cNvPr>
          <p:cNvSpPr txBox="1"/>
          <p:nvPr/>
        </p:nvSpPr>
        <p:spPr>
          <a:xfrm>
            <a:off x="1421811" y="1818786"/>
            <a:ext cx="998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Tables are used to represent real life table data.</a:t>
            </a:r>
            <a:endParaRPr lang="en-PK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820EF6-A314-9C00-44E8-894B6EDAD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20800"/>
              </p:ext>
            </p:extLst>
          </p:nvPr>
        </p:nvGraphicFramePr>
        <p:xfrm>
          <a:off x="3498850" y="4740275"/>
          <a:ext cx="11730568" cy="3629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5284">
                  <a:extLst>
                    <a:ext uri="{9D8B030D-6E8A-4147-A177-3AD203B41FA5}">
                      <a16:colId xmlns:a16="http://schemas.microsoft.com/office/drawing/2014/main" val="1323230630"/>
                    </a:ext>
                  </a:extLst>
                </a:gridCol>
                <a:gridCol w="5865284">
                  <a:extLst>
                    <a:ext uri="{9D8B030D-6E8A-4147-A177-3AD203B41FA5}">
                      <a16:colId xmlns:a16="http://schemas.microsoft.com/office/drawing/2014/main" val="2401425842"/>
                    </a:ext>
                  </a:extLst>
                </a:gridCol>
              </a:tblGrid>
              <a:tr h="1209793">
                <a:tc>
                  <a:txBody>
                    <a:bodyPr/>
                    <a:lstStyle/>
                    <a:p>
                      <a:pPr algn="l"/>
                      <a:r>
                        <a:rPr lang="en-US" sz="5400" dirty="0"/>
                        <a:t>Month</a:t>
                      </a:r>
                      <a:endParaRPr lang="en-PK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400" dirty="0"/>
                        <a:t>Savings</a:t>
                      </a:r>
                      <a:endParaRPr lang="en-PK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07413"/>
                  </a:ext>
                </a:extLst>
              </a:tr>
              <a:tr h="1209793">
                <a:tc>
                  <a:txBody>
                    <a:bodyPr/>
                    <a:lstStyle/>
                    <a:p>
                      <a:r>
                        <a:rPr lang="en-US" sz="4400" dirty="0"/>
                        <a:t>January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$100</a:t>
                      </a:r>
                      <a:endParaRPr lang="en-PK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22450"/>
                  </a:ext>
                </a:extLst>
              </a:tr>
              <a:tr h="1209793">
                <a:tc>
                  <a:txBody>
                    <a:bodyPr/>
                    <a:lstStyle/>
                    <a:p>
                      <a:r>
                        <a:rPr lang="en-US" sz="4400" dirty="0"/>
                        <a:t>February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$80</a:t>
                      </a:r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8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499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A01-C08E-76C6-441B-858AA8C2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ED0B-8E6B-C712-75F7-8D4C20D51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855" y="4546679"/>
            <a:ext cx="10043795" cy="29546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92D050"/>
                </a:solidFill>
              </a:rPr>
              <a:t>&lt;table&gt;	</a:t>
            </a:r>
            <a:r>
              <a:rPr lang="en-US" sz="4800" dirty="0">
                <a:solidFill>
                  <a:schemeClr val="bg1"/>
                </a:solidFill>
              </a:rPr>
              <a:t>- Defines a table</a:t>
            </a:r>
            <a:endParaRPr lang="en-US" sz="4800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92D050"/>
                </a:solidFill>
              </a:rPr>
              <a:t>&lt;tr&gt;</a:t>
            </a:r>
            <a:r>
              <a:rPr lang="en-US" sz="4800" dirty="0">
                <a:solidFill>
                  <a:schemeClr val="bg1"/>
                </a:solidFill>
              </a:rPr>
              <a:t>		- Defines a table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92D050"/>
                </a:solidFill>
              </a:rPr>
              <a:t>&lt;td&gt;</a:t>
            </a:r>
            <a:r>
              <a:rPr lang="en-US" sz="4800" dirty="0">
                <a:solidFill>
                  <a:schemeClr val="bg1"/>
                </a:solidFill>
              </a:rPr>
              <a:t>		- Defines a table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92D050"/>
                </a:solidFill>
              </a:rPr>
              <a:t>&lt;</a:t>
            </a:r>
            <a:r>
              <a:rPr lang="en-US" sz="4800" dirty="0" err="1">
                <a:solidFill>
                  <a:srgbClr val="92D050"/>
                </a:solidFill>
              </a:rPr>
              <a:t>th</a:t>
            </a:r>
            <a:r>
              <a:rPr lang="en-US" sz="4800" dirty="0">
                <a:solidFill>
                  <a:srgbClr val="92D050"/>
                </a:solidFill>
              </a:rPr>
              <a:t>&gt;</a:t>
            </a:r>
            <a:r>
              <a:rPr lang="en-US" sz="4800" dirty="0">
                <a:solidFill>
                  <a:schemeClr val="bg1"/>
                </a:solidFill>
              </a:rPr>
              <a:t>		- Defines a table header cell</a:t>
            </a:r>
            <a:endParaRPr lang="en-PK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59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A70E-9E97-F2CE-2537-D3632DC6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&lt;table&gt;</a:t>
            </a:r>
            <a:r>
              <a:rPr lang="en-US" dirty="0"/>
              <a:t> Tag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80C52-69CF-EEE7-3765-1698DF4D2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591" y="3216275"/>
            <a:ext cx="7602171" cy="7386638"/>
          </a:xfrm>
        </p:spPr>
        <p:txBody>
          <a:bodyPr/>
          <a:lstStyle/>
          <a:p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&lt;table&gt;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800" b="0" i="0" dirty="0">
                <a:solidFill>
                  <a:srgbClr val="FAE232"/>
                </a:solidFill>
                <a:effectLst/>
                <a:latin typeface="Consolas" panose="020B0609020204030204" pitchFamily="49" charset="0"/>
              </a:rPr>
              <a:t>&lt;tr&gt;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Savings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800" b="0" i="0" dirty="0">
                <a:solidFill>
                  <a:srgbClr val="FAE232"/>
                </a:solidFill>
                <a:effectLst/>
                <a:latin typeface="Consolas" panose="020B0609020204030204" pitchFamily="49" charset="0"/>
              </a:rPr>
              <a:t>&lt;/tr&gt;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800" b="0" i="0" dirty="0">
                <a:solidFill>
                  <a:srgbClr val="FAE232"/>
                </a:solidFill>
                <a:effectLst/>
                <a:latin typeface="Consolas" panose="020B0609020204030204" pitchFamily="49" charset="0"/>
              </a:rPr>
              <a:t>&lt;tr&gt;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8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January</a:t>
            </a:r>
            <a:r>
              <a:rPr lang="en-US" sz="48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&lt;/td&gt;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8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$100</a:t>
            </a:r>
            <a:r>
              <a:rPr lang="en-US" sz="48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&lt;/td&gt;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800" b="0" i="0" dirty="0">
                <a:solidFill>
                  <a:srgbClr val="FAE232"/>
                </a:solidFill>
                <a:effectLst/>
                <a:latin typeface="Consolas" panose="020B0609020204030204" pitchFamily="49" charset="0"/>
              </a:rPr>
              <a:t>&lt;/tr&gt;</a:t>
            </a:r>
            <a:br>
              <a:rPr lang="en-US" sz="4800" dirty="0"/>
            </a:b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PK" sz="4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48C6D-63FA-6DDB-2448-BB5BE6E96014}"/>
              </a:ext>
            </a:extLst>
          </p:cNvPr>
          <p:cNvSpPr txBox="1"/>
          <p:nvPr/>
        </p:nvSpPr>
        <p:spPr>
          <a:xfrm>
            <a:off x="1421811" y="1818786"/>
            <a:ext cx="998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Tables are used to represent real life table data.</a:t>
            </a:r>
            <a:endParaRPr lang="en-PK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140E01-E072-B02D-98F4-FFB46541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36576"/>
              </p:ext>
            </p:extLst>
          </p:nvPr>
        </p:nvGraphicFramePr>
        <p:xfrm>
          <a:off x="11434751" y="4587875"/>
          <a:ext cx="7315200" cy="2419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32323063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401425842"/>
                    </a:ext>
                  </a:extLst>
                </a:gridCol>
              </a:tblGrid>
              <a:tr h="1209793">
                <a:tc>
                  <a:txBody>
                    <a:bodyPr/>
                    <a:lstStyle/>
                    <a:p>
                      <a:pPr algn="l"/>
                      <a:r>
                        <a:rPr lang="en-US" sz="5400" dirty="0"/>
                        <a:t>Month</a:t>
                      </a:r>
                      <a:endParaRPr lang="en-PK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400" dirty="0"/>
                        <a:t>Savings</a:t>
                      </a:r>
                      <a:endParaRPr lang="en-PK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07413"/>
                  </a:ext>
                </a:extLst>
              </a:tr>
              <a:tr h="1209793">
                <a:tc>
                  <a:txBody>
                    <a:bodyPr/>
                    <a:lstStyle/>
                    <a:p>
                      <a:r>
                        <a:rPr lang="en-US" sz="4400" dirty="0"/>
                        <a:t>January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$100</a:t>
                      </a:r>
                      <a:endParaRPr lang="en-PK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2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85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5F27-0A7A-9FA5-B7E2-9E0B73A6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Attributes</a:t>
            </a:r>
            <a:endParaRPr lang="en-P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4A64C-0C6B-5989-9F0B-4D3BF776D3A1}"/>
              </a:ext>
            </a:extLst>
          </p:cNvPr>
          <p:cNvSpPr txBox="1"/>
          <p:nvPr/>
        </p:nvSpPr>
        <p:spPr>
          <a:xfrm>
            <a:off x="7766050" y="4777512"/>
            <a:ext cx="2800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colspan</a:t>
            </a:r>
            <a:endParaRPr lang="en-US" sz="5400" dirty="0">
              <a:solidFill>
                <a:schemeClr val="bg1"/>
              </a:solidFill>
            </a:endParaRPr>
          </a:p>
          <a:p>
            <a:r>
              <a:rPr lang="en-US" sz="5400" dirty="0" err="1">
                <a:solidFill>
                  <a:schemeClr val="bg1"/>
                </a:solidFill>
              </a:rPr>
              <a:t>rowspan</a:t>
            </a:r>
            <a:endParaRPr lang="en-PK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28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5F27-0A7A-9FA5-B7E2-9E0B73A6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7850" y="393004"/>
            <a:ext cx="14585315" cy="1415772"/>
          </a:xfrm>
        </p:spPr>
        <p:txBody>
          <a:bodyPr/>
          <a:lstStyle/>
          <a:p>
            <a:pPr algn="r"/>
            <a:r>
              <a:rPr lang="en-US" dirty="0"/>
              <a:t>Attributes -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colspan</a:t>
            </a:r>
            <a:endParaRPr lang="en-PK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1520BF-AEAF-0CB3-CF2F-D305CE4C5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23187"/>
              </p:ext>
            </p:extLst>
          </p:nvPr>
        </p:nvGraphicFramePr>
        <p:xfrm>
          <a:off x="13129995" y="3292475"/>
          <a:ext cx="5994406" cy="365988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997203">
                  <a:extLst>
                    <a:ext uri="{9D8B030D-6E8A-4147-A177-3AD203B41FA5}">
                      <a16:colId xmlns:a16="http://schemas.microsoft.com/office/drawing/2014/main" val="957070015"/>
                    </a:ext>
                  </a:extLst>
                </a:gridCol>
                <a:gridCol w="2997203">
                  <a:extLst>
                    <a:ext uri="{9D8B030D-6E8A-4147-A177-3AD203B41FA5}">
                      <a16:colId xmlns:a16="http://schemas.microsoft.com/office/drawing/2014/main" val="3322238790"/>
                    </a:ext>
                  </a:extLst>
                </a:gridCol>
              </a:tblGrid>
              <a:tr h="914972">
                <a:tc>
                  <a:txBody>
                    <a:bodyPr/>
                    <a:lstStyle/>
                    <a:p>
                      <a:r>
                        <a:rPr lang="en-US" sz="4400" dirty="0"/>
                        <a:t>Month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Savings</a:t>
                      </a:r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4890"/>
                  </a:ext>
                </a:extLst>
              </a:tr>
              <a:tr h="914972">
                <a:tc>
                  <a:txBody>
                    <a:bodyPr/>
                    <a:lstStyle/>
                    <a:p>
                      <a:r>
                        <a:rPr lang="en-US" sz="4400" dirty="0"/>
                        <a:t>January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$100</a:t>
                      </a:r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38866"/>
                  </a:ext>
                </a:extLst>
              </a:tr>
              <a:tr h="914972">
                <a:tc>
                  <a:txBody>
                    <a:bodyPr/>
                    <a:lstStyle/>
                    <a:p>
                      <a:r>
                        <a:rPr lang="en-US" sz="4400" dirty="0"/>
                        <a:t>February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$80</a:t>
                      </a:r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02822"/>
                  </a:ext>
                </a:extLst>
              </a:tr>
              <a:tr h="914972">
                <a:tc gridSpan="2">
                  <a:txBody>
                    <a:bodyPr/>
                    <a:lstStyle/>
                    <a:p>
                      <a:r>
                        <a:rPr lang="en-US" sz="4400" dirty="0"/>
                        <a:t>Sum: $180</a:t>
                      </a:r>
                      <a:endParaRPr lang="en-PK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4400" dirty="0"/>
                        <a:t>$180</a:t>
                      </a:r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780616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5E3E6-3CDB-7ACC-6F11-935836D6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107" y="1412385"/>
            <a:ext cx="11963400" cy="9602629"/>
          </a:xfrm>
        </p:spPr>
        <p:txBody>
          <a:bodyPr/>
          <a:lstStyle/>
          <a:p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&lt;table&gt;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800" b="0" i="0" dirty="0">
                <a:solidFill>
                  <a:srgbClr val="FAE232"/>
                </a:solidFill>
                <a:effectLst/>
                <a:latin typeface="Consolas" panose="020B0609020204030204" pitchFamily="49" charset="0"/>
              </a:rPr>
              <a:t>&lt;tr&gt;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Savings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800" b="0" i="0" dirty="0">
                <a:solidFill>
                  <a:srgbClr val="FAE232"/>
                </a:solidFill>
                <a:effectLst/>
                <a:latin typeface="Consolas" panose="020B0609020204030204" pitchFamily="49" charset="0"/>
              </a:rPr>
              <a:t>&lt;/tr&gt;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800" b="0" i="0" dirty="0">
                <a:solidFill>
                  <a:srgbClr val="FAE232"/>
                </a:solidFill>
                <a:effectLst/>
                <a:latin typeface="Consolas" panose="020B0609020204030204" pitchFamily="49" charset="0"/>
              </a:rPr>
              <a:t>&lt;tr&gt;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8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January</a:t>
            </a:r>
            <a:r>
              <a:rPr lang="en-US" sz="48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&lt;/td&gt;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8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$100</a:t>
            </a:r>
            <a:r>
              <a:rPr lang="en-US" sz="48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&lt;/td&gt;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800" b="0" i="0" dirty="0">
                <a:solidFill>
                  <a:srgbClr val="FAE232"/>
                </a:solidFill>
                <a:effectLst/>
                <a:latin typeface="Consolas" panose="020B0609020204030204" pitchFamily="49" charset="0"/>
              </a:rPr>
              <a:t>&lt;/tr&gt;</a:t>
            </a:r>
          </a:p>
          <a:p>
            <a:r>
              <a:rPr lang="en-US" sz="4800" b="0" i="0" dirty="0">
                <a:solidFill>
                  <a:srgbClr val="FAE232"/>
                </a:solidFill>
                <a:effectLst/>
                <a:latin typeface="Consolas" panose="020B0609020204030204" pitchFamily="49" charset="0"/>
              </a:rPr>
              <a:t>  &lt;tr&gt;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8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&lt;td </a:t>
            </a:r>
            <a:r>
              <a:rPr lang="en-US" sz="4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en-US" sz="4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US" sz="4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”&gt;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Sum:</a:t>
            </a:r>
            <a:r>
              <a:rPr lang="en-US" sz="48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$180</a:t>
            </a:r>
            <a:r>
              <a:rPr lang="en-US" sz="48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&lt;/td&gt;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800" b="0" i="0" dirty="0">
                <a:solidFill>
                  <a:srgbClr val="FAE232"/>
                </a:solidFill>
                <a:effectLst/>
                <a:latin typeface="Consolas" panose="020B0609020204030204" pitchFamily="49" charset="0"/>
              </a:rPr>
              <a:t>&lt;/tr&gt;</a:t>
            </a:r>
            <a:br>
              <a:rPr lang="en-US" sz="4800" dirty="0"/>
            </a:b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PK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15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15A75-E6CD-5F94-3986-68A5EFE70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0450" y="2059418"/>
            <a:ext cx="8610600" cy="8863965"/>
          </a:xfrm>
        </p:spPr>
        <p:txBody>
          <a:bodyPr/>
          <a:lstStyle/>
          <a:p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Savings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Savings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holiday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January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$100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rowspan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="2"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$50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February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$80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PK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A0EDE1-9279-17CB-CC37-6872E81D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7850" y="393004"/>
            <a:ext cx="14585315" cy="1415772"/>
          </a:xfrm>
        </p:spPr>
        <p:txBody>
          <a:bodyPr/>
          <a:lstStyle/>
          <a:p>
            <a:pPr algn="r"/>
            <a:r>
              <a:rPr lang="en-US" dirty="0"/>
              <a:t>Attributes -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rowspan</a:t>
            </a:r>
            <a:endParaRPr lang="en-PK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13FFAF-435A-0E21-404A-89E73FD82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74110"/>
              </p:ext>
            </p:extLst>
          </p:nvPr>
        </p:nvGraphicFramePr>
        <p:xfrm>
          <a:off x="10401988" y="3565937"/>
          <a:ext cx="8153400" cy="326250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957070015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332223879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3212691847"/>
                    </a:ext>
                  </a:extLst>
                </a:gridCol>
              </a:tblGrid>
              <a:tr h="914972">
                <a:tc>
                  <a:txBody>
                    <a:bodyPr/>
                    <a:lstStyle/>
                    <a:p>
                      <a:r>
                        <a:rPr lang="en-US" sz="4400" dirty="0"/>
                        <a:t>Month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Savings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Savings for holiday!</a:t>
                      </a:r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4890"/>
                  </a:ext>
                </a:extLst>
              </a:tr>
              <a:tr h="914972">
                <a:tc>
                  <a:txBody>
                    <a:bodyPr/>
                    <a:lstStyle/>
                    <a:p>
                      <a:r>
                        <a:rPr lang="en-US" sz="4400" dirty="0"/>
                        <a:t>January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dirty="0"/>
                        <a:t>$100</a:t>
                      </a:r>
                      <a:endParaRPr lang="en-PK" sz="4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4400" dirty="0"/>
                        <a:t>50$</a:t>
                      </a:r>
                      <a:endParaRPr lang="en-PK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838866"/>
                  </a:ext>
                </a:extLst>
              </a:tr>
              <a:tr h="914972">
                <a:tc>
                  <a:txBody>
                    <a:bodyPr/>
                    <a:lstStyle/>
                    <a:p>
                      <a:r>
                        <a:rPr lang="en-US" sz="4400" dirty="0"/>
                        <a:t>February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$80</a:t>
                      </a:r>
                      <a:endParaRPr lang="en-PK" sz="4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0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138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A70E-9E97-F2CE-2537-D3632DC6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&lt;caption&gt;</a:t>
            </a:r>
            <a:r>
              <a:rPr lang="en-US" dirty="0"/>
              <a:t> Tag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80C52-69CF-EEE7-3765-1698DF4D2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51" y="2754384"/>
            <a:ext cx="14935200" cy="8125301"/>
          </a:xfrm>
        </p:spPr>
        <p:txBody>
          <a:bodyPr/>
          <a:lstStyle/>
          <a:p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&lt;table&gt;</a:t>
            </a:r>
          </a:p>
          <a:p>
            <a:r>
              <a:rPr lang="en-US" sz="4800" dirty="0">
                <a:solidFill>
                  <a:schemeClr val="accent4"/>
                </a:solidFill>
                <a:latin typeface="Consolas" panose="020B0609020204030204" pitchFamily="49" charset="0"/>
              </a:rPr>
              <a:t>  &lt;caption&gt;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Monthly Savings</a:t>
            </a:r>
            <a:r>
              <a:rPr lang="en-US" sz="4800" dirty="0">
                <a:solidFill>
                  <a:schemeClr val="accent4"/>
                </a:solidFill>
                <a:latin typeface="Consolas" panose="020B0609020204030204" pitchFamily="49" charset="0"/>
              </a:rPr>
              <a:t>&lt;/caption&gt;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800" b="0" i="0" dirty="0">
                <a:solidFill>
                  <a:srgbClr val="FAE232"/>
                </a:solidFill>
                <a:effectLst/>
                <a:latin typeface="Consolas" panose="020B0609020204030204" pitchFamily="49" charset="0"/>
              </a:rPr>
              <a:t>&lt;tr&gt;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Savings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800" b="0" i="0" dirty="0">
                <a:solidFill>
                  <a:srgbClr val="FAE232"/>
                </a:solidFill>
                <a:effectLst/>
                <a:latin typeface="Consolas" panose="020B0609020204030204" pitchFamily="49" charset="0"/>
              </a:rPr>
              <a:t>&lt;/tr&gt;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800" b="0" i="0" dirty="0">
                <a:solidFill>
                  <a:srgbClr val="FAE232"/>
                </a:solidFill>
                <a:effectLst/>
                <a:latin typeface="Consolas" panose="020B0609020204030204" pitchFamily="49" charset="0"/>
              </a:rPr>
              <a:t>&lt;tr&gt;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8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January</a:t>
            </a:r>
            <a:r>
              <a:rPr lang="en-US" sz="48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&lt;/td&gt;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8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$100</a:t>
            </a:r>
            <a:r>
              <a:rPr lang="en-US" sz="48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&lt;/td&gt;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800" b="0" i="0" dirty="0">
                <a:solidFill>
                  <a:srgbClr val="FAE232"/>
                </a:solidFill>
                <a:effectLst/>
                <a:latin typeface="Consolas" panose="020B0609020204030204" pitchFamily="49" charset="0"/>
              </a:rPr>
              <a:t>&lt;/tr&gt;</a:t>
            </a:r>
            <a:br>
              <a:rPr lang="en-US" sz="4800" dirty="0">
                <a:solidFill>
                  <a:schemeClr val="accent4"/>
                </a:solidFill>
              </a:rPr>
            </a:br>
            <a:r>
              <a:rPr lang="en-US" sz="4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PK" sz="4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48C6D-63FA-6DDB-2448-BB5BE6E96014}"/>
              </a:ext>
            </a:extLst>
          </p:cNvPr>
          <p:cNvSpPr txBox="1"/>
          <p:nvPr/>
        </p:nvSpPr>
        <p:spPr>
          <a:xfrm>
            <a:off x="1421811" y="1818786"/>
            <a:ext cx="1429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sz="3600" dirty="0">
                <a:solidFill>
                  <a:schemeClr val="accent4"/>
                </a:solidFill>
              </a:rPr>
              <a:t>&lt;caption&gt; 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tag must be inserted immediately after the </a:t>
            </a:r>
            <a:r>
              <a:rPr lang="en-US" sz="3600" dirty="0">
                <a:solidFill>
                  <a:schemeClr val="bg1"/>
                </a:solidFill>
              </a:rPr>
              <a:t>&lt;table&gt;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 tag</a:t>
            </a:r>
            <a:endParaRPr lang="en-PK" sz="3600" dirty="0">
              <a:solidFill>
                <a:schemeClr val="accent4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140E01-E072-B02D-98F4-FFB46541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54942"/>
              </p:ext>
            </p:extLst>
          </p:nvPr>
        </p:nvGraphicFramePr>
        <p:xfrm>
          <a:off x="11434751" y="8051570"/>
          <a:ext cx="7315200" cy="2419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32323063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401425842"/>
                    </a:ext>
                  </a:extLst>
                </a:gridCol>
              </a:tblGrid>
              <a:tr h="1209793">
                <a:tc>
                  <a:txBody>
                    <a:bodyPr/>
                    <a:lstStyle/>
                    <a:p>
                      <a:pPr algn="l"/>
                      <a:r>
                        <a:rPr lang="en-US" sz="5400" dirty="0"/>
                        <a:t>Month</a:t>
                      </a:r>
                      <a:endParaRPr lang="en-PK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400" dirty="0"/>
                        <a:t>Savings</a:t>
                      </a:r>
                      <a:endParaRPr lang="en-PK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07413"/>
                  </a:ext>
                </a:extLst>
              </a:tr>
              <a:tr h="1209793">
                <a:tc>
                  <a:txBody>
                    <a:bodyPr/>
                    <a:lstStyle/>
                    <a:p>
                      <a:r>
                        <a:rPr lang="en-US" sz="4400" dirty="0"/>
                        <a:t>January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$100</a:t>
                      </a:r>
                      <a:endParaRPr lang="en-PK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2245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AE8AAABE-1A0A-4390-8158-C80E8E9A717E}"/>
              </a:ext>
            </a:extLst>
          </p:cNvPr>
          <p:cNvSpPr txBox="1"/>
          <p:nvPr/>
        </p:nvSpPr>
        <p:spPr>
          <a:xfrm>
            <a:off x="11334309" y="7186367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AE232"/>
                </a:solidFill>
              </a:rPr>
              <a:t>Monthly Savings Table</a:t>
            </a:r>
            <a:endParaRPr lang="en-PK" sz="4000" dirty="0">
              <a:solidFill>
                <a:srgbClr val="FAE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06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5F27-0A7A-9FA5-B7E2-9E0B73A6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2831544"/>
          </a:xfrm>
        </p:spPr>
        <p:txBody>
          <a:bodyPr/>
          <a:lstStyle/>
          <a:p>
            <a:r>
              <a:rPr lang="en-US" dirty="0"/>
              <a:t>Exploring more table tags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FFC3-37CB-B02A-3318-9989C5E7B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0650" y="5580314"/>
            <a:ext cx="3352800" cy="3046988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 err="1">
                <a:solidFill>
                  <a:schemeClr val="accent1"/>
                </a:solidFill>
              </a:rPr>
              <a:t>thead</a:t>
            </a:r>
            <a:endParaRPr lang="en-US" sz="6600" dirty="0">
              <a:solidFill>
                <a:schemeClr val="accent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 err="1">
                <a:solidFill>
                  <a:srgbClr val="FF0000"/>
                </a:solidFill>
              </a:rPr>
              <a:t>tbody</a:t>
            </a:r>
            <a:endParaRPr lang="en-US" sz="6600" dirty="0">
              <a:solidFill>
                <a:srgbClr val="FF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 err="1">
                <a:solidFill>
                  <a:srgbClr val="FAE232"/>
                </a:solidFill>
              </a:rPr>
              <a:t>tfooter</a:t>
            </a:r>
            <a:endParaRPr lang="en-US" sz="6600" dirty="0">
              <a:solidFill>
                <a:srgbClr val="FAE23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1520BF-AEAF-0CB3-CF2F-D305CE4C5AFC}"/>
              </a:ext>
            </a:extLst>
          </p:cNvPr>
          <p:cNvGraphicFramePr>
            <a:graphicFrameLocks noGrp="1"/>
          </p:cNvGraphicFramePr>
          <p:nvPr/>
        </p:nvGraphicFramePr>
        <p:xfrm>
          <a:off x="9998132" y="4931547"/>
          <a:ext cx="5994406" cy="365988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997203">
                  <a:extLst>
                    <a:ext uri="{9D8B030D-6E8A-4147-A177-3AD203B41FA5}">
                      <a16:colId xmlns:a16="http://schemas.microsoft.com/office/drawing/2014/main" val="957070015"/>
                    </a:ext>
                  </a:extLst>
                </a:gridCol>
                <a:gridCol w="2997203">
                  <a:extLst>
                    <a:ext uri="{9D8B030D-6E8A-4147-A177-3AD203B41FA5}">
                      <a16:colId xmlns:a16="http://schemas.microsoft.com/office/drawing/2014/main" val="3322238790"/>
                    </a:ext>
                  </a:extLst>
                </a:gridCol>
              </a:tblGrid>
              <a:tr h="914972">
                <a:tc>
                  <a:txBody>
                    <a:bodyPr/>
                    <a:lstStyle/>
                    <a:p>
                      <a:r>
                        <a:rPr lang="en-US" sz="4400" dirty="0"/>
                        <a:t>Month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Savings</a:t>
                      </a:r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4890"/>
                  </a:ext>
                </a:extLst>
              </a:tr>
              <a:tr h="914972">
                <a:tc>
                  <a:txBody>
                    <a:bodyPr/>
                    <a:lstStyle/>
                    <a:p>
                      <a:r>
                        <a:rPr lang="en-US" sz="4400" dirty="0"/>
                        <a:t>January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$100</a:t>
                      </a:r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38866"/>
                  </a:ext>
                </a:extLst>
              </a:tr>
              <a:tr h="914972">
                <a:tc>
                  <a:txBody>
                    <a:bodyPr/>
                    <a:lstStyle/>
                    <a:p>
                      <a:r>
                        <a:rPr lang="en-US" sz="4400" dirty="0"/>
                        <a:t>February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$80</a:t>
                      </a:r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02822"/>
                  </a:ext>
                </a:extLst>
              </a:tr>
              <a:tr h="914972">
                <a:tc>
                  <a:txBody>
                    <a:bodyPr/>
                    <a:lstStyle/>
                    <a:p>
                      <a:r>
                        <a:rPr lang="en-US" sz="4400" dirty="0"/>
                        <a:t>Sum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$180</a:t>
                      </a:r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780616"/>
                  </a:ext>
                </a:extLst>
              </a:tr>
            </a:tbl>
          </a:graphicData>
        </a:graphic>
      </p:graphicFrame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E9990AB-F71D-751C-28DA-5F8900B8EED2}"/>
              </a:ext>
            </a:extLst>
          </p:cNvPr>
          <p:cNvCxnSpPr/>
          <p:nvPr/>
        </p:nvCxnSpPr>
        <p:spPr>
          <a:xfrm flipV="1">
            <a:off x="5708650" y="5273675"/>
            <a:ext cx="3810000" cy="762000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F375783-E7B7-C9CF-BBB5-BDF33A5D0870}"/>
              </a:ext>
            </a:extLst>
          </p:cNvPr>
          <p:cNvCxnSpPr>
            <a:stCxn id="3" idx="3"/>
          </p:cNvCxnSpPr>
          <p:nvPr/>
        </p:nvCxnSpPr>
        <p:spPr>
          <a:xfrm flipV="1">
            <a:off x="6013450" y="6416675"/>
            <a:ext cx="3810000" cy="687133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D66C581-96C0-32AB-E7C4-956047030EF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013450" y="7103808"/>
            <a:ext cx="3810000" cy="12700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A85E12B-020E-C343-E411-99BFDAB0BFC5}"/>
              </a:ext>
            </a:extLst>
          </p:cNvPr>
          <p:cNvCxnSpPr>
            <a:cxnSpLocks/>
          </p:cNvCxnSpPr>
          <p:nvPr/>
        </p:nvCxnSpPr>
        <p:spPr>
          <a:xfrm>
            <a:off x="6013450" y="8094842"/>
            <a:ext cx="3810000" cy="12700"/>
          </a:xfrm>
          <a:prstGeom prst="curvedConnector3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094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53D5-FC7F-DE87-3338-B997C340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5" y="244475"/>
            <a:ext cx="14585315" cy="1415772"/>
          </a:xfrm>
        </p:spPr>
        <p:txBody>
          <a:bodyPr/>
          <a:lstStyle/>
          <a:p>
            <a:r>
              <a:rPr lang="en-US" dirty="0"/>
              <a:t>TASK 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5B5EE-6B43-D820-EA3F-E4F017209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" y="2073275"/>
            <a:ext cx="19583400" cy="8863965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4800" b="1" i="0" dirty="0">
                <a:solidFill>
                  <a:srgbClr val="FFFF00"/>
                </a:solidFill>
                <a:effectLst/>
                <a:latin typeface="Söhne"/>
              </a:rPr>
              <a:t>Table Structure:</a:t>
            </a:r>
            <a:endParaRPr lang="en-US" sz="4800" b="0" i="0" dirty="0">
              <a:solidFill>
                <a:srgbClr val="FFFF00"/>
              </a:solidFill>
              <a:effectLst/>
              <a:latin typeface="Söhne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bg1"/>
                </a:solidFill>
                <a:effectLst/>
                <a:latin typeface="Söhne"/>
              </a:rPr>
              <a:t>Create a table with the following columns: "Student ID," "Student Name," "Subject 1," "Subject 2," "Subject 3," "Total Marks," and "Average."</a:t>
            </a:r>
          </a:p>
          <a:p>
            <a:pPr algn="l">
              <a:buFont typeface="+mj-lt"/>
              <a:buAutoNum type="arabicPeriod"/>
            </a:pPr>
            <a:r>
              <a:rPr lang="en-US" sz="4800" b="1" i="0" dirty="0">
                <a:solidFill>
                  <a:srgbClr val="00B0F0"/>
                </a:solidFill>
                <a:effectLst/>
                <a:latin typeface="Söhne"/>
              </a:rPr>
              <a:t>Data Entry:</a:t>
            </a:r>
            <a:endParaRPr lang="en-US" sz="4800" b="0" i="0" dirty="0">
              <a:solidFill>
                <a:srgbClr val="00B0F0"/>
              </a:solidFill>
              <a:effectLst/>
              <a:latin typeface="Söhne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bg1"/>
                </a:solidFill>
                <a:effectLst/>
                <a:latin typeface="Söhne"/>
              </a:rPr>
              <a:t>Populate the table with at </a:t>
            </a:r>
            <a:r>
              <a:rPr lang="en-US" sz="4800" b="0" i="0">
                <a:solidFill>
                  <a:schemeClr val="bg1"/>
                </a:solidFill>
                <a:effectLst/>
                <a:latin typeface="Söhne"/>
              </a:rPr>
              <a:t>least 4 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Söhne"/>
              </a:rPr>
              <a:t>rows of data.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bg1"/>
                </a:solidFill>
                <a:effectLst/>
                <a:latin typeface="Söhne"/>
              </a:rPr>
              <a:t>Include fictional student information such as IDs, names, and grades for each subject.</a:t>
            </a:r>
          </a:p>
          <a:p>
            <a:pPr algn="l">
              <a:buFont typeface="+mj-lt"/>
              <a:buAutoNum type="arabicPeriod"/>
            </a:pPr>
            <a:r>
              <a:rPr lang="en-US" sz="4800" b="1" i="0" dirty="0">
                <a:solidFill>
                  <a:srgbClr val="92D050"/>
                </a:solidFill>
                <a:effectLst/>
                <a:latin typeface="Söhne"/>
              </a:rPr>
              <a:t>Calculations:</a:t>
            </a:r>
            <a:endParaRPr lang="en-US" sz="4800" b="0" i="0" dirty="0">
              <a:solidFill>
                <a:srgbClr val="92D050"/>
              </a:solidFill>
              <a:effectLst/>
              <a:latin typeface="Söhne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bg1"/>
                </a:solidFill>
                <a:effectLst/>
                <a:latin typeface="Söhne"/>
              </a:rPr>
              <a:t>Calculate the "Total Marks" for each student by summing the grades in Subject 1, Subject 2, and Subject 3.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bg1"/>
                </a:solidFill>
                <a:effectLst/>
                <a:latin typeface="Söhne"/>
              </a:rPr>
              <a:t>Calculate the "Average" marks for each student by dividing the total marks by the number of subjects.</a:t>
            </a:r>
          </a:p>
        </p:txBody>
      </p:sp>
    </p:spTree>
    <p:extLst>
      <p:ext uri="{BB962C8B-B14F-4D97-AF65-F5344CB8AC3E}">
        <p14:creationId xmlns:p14="http://schemas.microsoft.com/office/powerpoint/2010/main" val="2110199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4DAD11-E7E7-2B3D-452B-ACA40C92C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50602"/>
              </p:ext>
            </p:extLst>
          </p:nvPr>
        </p:nvGraphicFramePr>
        <p:xfrm>
          <a:off x="298450" y="1187097"/>
          <a:ext cx="19805653" cy="9261592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2829379">
                  <a:extLst>
                    <a:ext uri="{9D8B030D-6E8A-4147-A177-3AD203B41FA5}">
                      <a16:colId xmlns:a16="http://schemas.microsoft.com/office/drawing/2014/main" val="61938301"/>
                    </a:ext>
                  </a:extLst>
                </a:gridCol>
                <a:gridCol w="2829379">
                  <a:extLst>
                    <a:ext uri="{9D8B030D-6E8A-4147-A177-3AD203B41FA5}">
                      <a16:colId xmlns:a16="http://schemas.microsoft.com/office/drawing/2014/main" val="2534024748"/>
                    </a:ext>
                  </a:extLst>
                </a:gridCol>
                <a:gridCol w="2829379">
                  <a:extLst>
                    <a:ext uri="{9D8B030D-6E8A-4147-A177-3AD203B41FA5}">
                      <a16:colId xmlns:a16="http://schemas.microsoft.com/office/drawing/2014/main" val="968120991"/>
                    </a:ext>
                  </a:extLst>
                </a:gridCol>
                <a:gridCol w="2829379">
                  <a:extLst>
                    <a:ext uri="{9D8B030D-6E8A-4147-A177-3AD203B41FA5}">
                      <a16:colId xmlns:a16="http://schemas.microsoft.com/office/drawing/2014/main" val="3434270187"/>
                    </a:ext>
                  </a:extLst>
                </a:gridCol>
                <a:gridCol w="2829379">
                  <a:extLst>
                    <a:ext uri="{9D8B030D-6E8A-4147-A177-3AD203B41FA5}">
                      <a16:colId xmlns:a16="http://schemas.microsoft.com/office/drawing/2014/main" val="520889017"/>
                    </a:ext>
                  </a:extLst>
                </a:gridCol>
                <a:gridCol w="2829379">
                  <a:extLst>
                    <a:ext uri="{9D8B030D-6E8A-4147-A177-3AD203B41FA5}">
                      <a16:colId xmlns:a16="http://schemas.microsoft.com/office/drawing/2014/main" val="3504664458"/>
                    </a:ext>
                  </a:extLst>
                </a:gridCol>
                <a:gridCol w="2829379">
                  <a:extLst>
                    <a:ext uri="{9D8B030D-6E8A-4147-A177-3AD203B41FA5}">
                      <a16:colId xmlns:a16="http://schemas.microsoft.com/office/drawing/2014/main" val="1832105407"/>
                    </a:ext>
                  </a:extLst>
                </a:gridCol>
              </a:tblGrid>
              <a:tr h="1430396">
                <a:tc>
                  <a:txBody>
                    <a:bodyPr/>
                    <a:lstStyle/>
                    <a:p>
                      <a:r>
                        <a:rPr lang="en-US" sz="4400" dirty="0"/>
                        <a:t>Student ID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Student Name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Subject 1 (</a:t>
                      </a:r>
                      <a:r>
                        <a:rPr lang="en-US" sz="4400" dirty="0" err="1"/>
                        <a:t>Maths</a:t>
                      </a:r>
                      <a:r>
                        <a:rPr lang="en-US" sz="4400" dirty="0"/>
                        <a:t>) - 100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Subject 2 (English) -100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Subject 3 (Physics) -100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Total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Average</a:t>
                      </a:r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04742"/>
                  </a:ext>
                </a:extLst>
              </a:tr>
              <a:tr h="1430396">
                <a:tc>
                  <a:txBody>
                    <a:bodyPr/>
                    <a:lstStyle/>
                    <a:p>
                      <a:r>
                        <a:rPr lang="en-US" sz="4400" dirty="0"/>
                        <a:t>001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Akshay Kumar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85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80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99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264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88</a:t>
                      </a:r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29716"/>
                  </a:ext>
                </a:extLst>
              </a:tr>
              <a:tr h="1430396">
                <a:tc>
                  <a:txBody>
                    <a:bodyPr/>
                    <a:lstStyle/>
                    <a:p>
                      <a:r>
                        <a:rPr lang="en-US" sz="4400" dirty="0"/>
                        <a:t>002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Amir Khan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56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76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84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216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72</a:t>
                      </a:r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88036"/>
                  </a:ext>
                </a:extLst>
              </a:tr>
              <a:tr h="1430396">
                <a:tc>
                  <a:txBody>
                    <a:bodyPr/>
                    <a:lstStyle/>
                    <a:p>
                      <a:r>
                        <a:rPr lang="en-US" sz="4400" dirty="0"/>
                        <a:t>003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Sharukh Khan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79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79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79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237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79</a:t>
                      </a:r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05286"/>
                  </a:ext>
                </a:extLst>
              </a:tr>
              <a:tr h="1430396">
                <a:tc>
                  <a:txBody>
                    <a:bodyPr/>
                    <a:lstStyle/>
                    <a:p>
                      <a:r>
                        <a:rPr lang="en-US" sz="4400" dirty="0"/>
                        <a:t>004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Salman Khan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45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65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88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198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66</a:t>
                      </a:r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86964"/>
                  </a:ext>
                </a:extLst>
              </a:tr>
              <a:tr h="1430396">
                <a:tc gridSpan="5">
                  <a:txBody>
                    <a:bodyPr/>
                    <a:lstStyle/>
                    <a:p>
                      <a:endParaRPr lang="en-PK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915</a:t>
                      </a:r>
                      <a:endParaRPr lang="en-PK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76.25</a:t>
                      </a:r>
                      <a:endParaRPr lang="en-PK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2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9E65-1745-4B65-728A-9B3BE09D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4062651"/>
          </a:xfrm>
        </p:spPr>
        <p:txBody>
          <a:bodyPr/>
          <a:lstStyle/>
          <a:p>
            <a:r>
              <a:rPr lang="en-US" sz="8800" dirty="0">
                <a:solidFill>
                  <a:schemeClr val="accent5"/>
                </a:solidFill>
              </a:rPr>
              <a:t>HTML</a:t>
            </a:r>
            <a:r>
              <a:rPr lang="en-US" sz="8800" dirty="0"/>
              <a:t> USES </a:t>
            </a:r>
            <a:r>
              <a:rPr lang="en-US" sz="8800" dirty="0">
                <a:solidFill>
                  <a:srgbClr val="FAE232"/>
                </a:solidFill>
              </a:rPr>
              <a:t>ELEMENTS</a:t>
            </a:r>
            <a:r>
              <a:rPr lang="en-US" sz="8800" dirty="0"/>
              <a:t> TO DESCRIBE THE </a:t>
            </a:r>
            <a:r>
              <a:rPr lang="en-US" sz="8800" dirty="0">
                <a:solidFill>
                  <a:schemeClr val="accent6"/>
                </a:solidFill>
              </a:rPr>
              <a:t>STRUCTURE</a:t>
            </a:r>
            <a:r>
              <a:rPr lang="en-US" sz="8800" dirty="0"/>
              <a:t> OF PAGES</a:t>
            </a:r>
            <a:endParaRPr lang="en-PK" sz="8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74DF81-97B3-5413-9F99-3E9382B68500}"/>
              </a:ext>
            </a:extLst>
          </p:cNvPr>
          <p:cNvSpPr/>
          <p:nvPr/>
        </p:nvSpPr>
        <p:spPr>
          <a:xfrm>
            <a:off x="4096974" y="4740275"/>
            <a:ext cx="14184676" cy="5791200"/>
          </a:xfrm>
          <a:custGeom>
            <a:avLst/>
            <a:gdLst>
              <a:gd name="connsiteX0" fmla="*/ 0 w 14184676"/>
              <a:gd name="connsiteY0" fmla="*/ 965219 h 5791200"/>
              <a:gd name="connsiteX1" fmla="*/ 965219 w 14184676"/>
              <a:gd name="connsiteY1" fmla="*/ 0 h 5791200"/>
              <a:gd name="connsiteX2" fmla="*/ 1278383 w 14184676"/>
              <a:gd name="connsiteY2" fmla="*/ 0 h 5791200"/>
              <a:gd name="connsiteX3" fmla="*/ 1959174 w 14184676"/>
              <a:gd name="connsiteY3" fmla="*/ 0 h 5791200"/>
              <a:gd name="connsiteX4" fmla="*/ 2639965 w 14184676"/>
              <a:gd name="connsiteY4" fmla="*/ 0 h 5791200"/>
              <a:gd name="connsiteX5" fmla="*/ 3075671 w 14184676"/>
              <a:gd name="connsiteY5" fmla="*/ 0 h 5791200"/>
              <a:gd name="connsiteX6" fmla="*/ 3388835 w 14184676"/>
              <a:gd name="connsiteY6" fmla="*/ 0 h 5791200"/>
              <a:gd name="connsiteX7" fmla="*/ 4192168 w 14184676"/>
              <a:gd name="connsiteY7" fmla="*/ 0 h 5791200"/>
              <a:gd name="connsiteX8" fmla="*/ 5118044 w 14184676"/>
              <a:gd name="connsiteY8" fmla="*/ 0 h 5791200"/>
              <a:gd name="connsiteX9" fmla="*/ 6043920 w 14184676"/>
              <a:gd name="connsiteY9" fmla="*/ 0 h 5791200"/>
              <a:gd name="connsiteX10" fmla="*/ 6357084 w 14184676"/>
              <a:gd name="connsiteY10" fmla="*/ 0 h 5791200"/>
              <a:gd name="connsiteX11" fmla="*/ 6915332 w 14184676"/>
              <a:gd name="connsiteY11" fmla="*/ 0 h 5791200"/>
              <a:gd name="connsiteX12" fmla="*/ 7351039 w 14184676"/>
              <a:gd name="connsiteY12" fmla="*/ 0 h 5791200"/>
              <a:gd name="connsiteX13" fmla="*/ 8154372 w 14184676"/>
              <a:gd name="connsiteY13" fmla="*/ 0 h 5791200"/>
              <a:gd name="connsiteX14" fmla="*/ 9080248 w 14184676"/>
              <a:gd name="connsiteY14" fmla="*/ 0 h 5791200"/>
              <a:gd name="connsiteX15" fmla="*/ 9883581 w 14184676"/>
              <a:gd name="connsiteY15" fmla="*/ 0 h 5791200"/>
              <a:gd name="connsiteX16" fmla="*/ 10319287 w 14184676"/>
              <a:gd name="connsiteY16" fmla="*/ 0 h 5791200"/>
              <a:gd name="connsiteX17" fmla="*/ 10877536 w 14184676"/>
              <a:gd name="connsiteY17" fmla="*/ 0 h 5791200"/>
              <a:gd name="connsiteX18" fmla="*/ 11803412 w 14184676"/>
              <a:gd name="connsiteY18" fmla="*/ 0 h 5791200"/>
              <a:gd name="connsiteX19" fmla="*/ 12606745 w 14184676"/>
              <a:gd name="connsiteY19" fmla="*/ 0 h 5791200"/>
              <a:gd name="connsiteX20" fmla="*/ 13219457 w 14184676"/>
              <a:gd name="connsiteY20" fmla="*/ 0 h 5791200"/>
              <a:gd name="connsiteX21" fmla="*/ 14184676 w 14184676"/>
              <a:gd name="connsiteY21" fmla="*/ 965219 h 5791200"/>
              <a:gd name="connsiteX22" fmla="*/ 14184676 w 14184676"/>
              <a:gd name="connsiteY22" fmla="*/ 1492856 h 5791200"/>
              <a:gd name="connsiteX23" fmla="*/ 14184676 w 14184676"/>
              <a:gd name="connsiteY23" fmla="*/ 2136317 h 5791200"/>
              <a:gd name="connsiteX24" fmla="*/ 14184676 w 14184676"/>
              <a:gd name="connsiteY24" fmla="*/ 2741170 h 5791200"/>
              <a:gd name="connsiteX25" fmla="*/ 14184676 w 14184676"/>
              <a:gd name="connsiteY25" fmla="*/ 3384630 h 5791200"/>
              <a:gd name="connsiteX26" fmla="*/ 14184676 w 14184676"/>
              <a:gd name="connsiteY26" fmla="*/ 3989483 h 5791200"/>
              <a:gd name="connsiteX27" fmla="*/ 14184676 w 14184676"/>
              <a:gd name="connsiteY27" fmla="*/ 4825981 h 5791200"/>
              <a:gd name="connsiteX28" fmla="*/ 13219457 w 14184676"/>
              <a:gd name="connsiteY28" fmla="*/ 5791200 h 5791200"/>
              <a:gd name="connsiteX29" fmla="*/ 12661208 w 14184676"/>
              <a:gd name="connsiteY29" fmla="*/ 5791200 h 5791200"/>
              <a:gd name="connsiteX30" fmla="*/ 12102960 w 14184676"/>
              <a:gd name="connsiteY30" fmla="*/ 5791200 h 5791200"/>
              <a:gd name="connsiteX31" fmla="*/ 11177084 w 14184676"/>
              <a:gd name="connsiteY31" fmla="*/ 5791200 h 5791200"/>
              <a:gd name="connsiteX32" fmla="*/ 10863920 w 14184676"/>
              <a:gd name="connsiteY32" fmla="*/ 5791200 h 5791200"/>
              <a:gd name="connsiteX33" fmla="*/ 10428214 w 14184676"/>
              <a:gd name="connsiteY33" fmla="*/ 5791200 h 5791200"/>
              <a:gd name="connsiteX34" fmla="*/ 9624881 w 14184676"/>
              <a:gd name="connsiteY34" fmla="*/ 5791200 h 5791200"/>
              <a:gd name="connsiteX35" fmla="*/ 8821547 w 14184676"/>
              <a:gd name="connsiteY35" fmla="*/ 5791200 h 5791200"/>
              <a:gd name="connsiteX36" fmla="*/ 8263299 w 14184676"/>
              <a:gd name="connsiteY36" fmla="*/ 5791200 h 5791200"/>
              <a:gd name="connsiteX37" fmla="*/ 7827592 w 14184676"/>
              <a:gd name="connsiteY37" fmla="*/ 5791200 h 5791200"/>
              <a:gd name="connsiteX38" fmla="*/ 7146801 w 14184676"/>
              <a:gd name="connsiteY38" fmla="*/ 5791200 h 5791200"/>
              <a:gd name="connsiteX39" fmla="*/ 6466010 w 14184676"/>
              <a:gd name="connsiteY39" fmla="*/ 5791200 h 5791200"/>
              <a:gd name="connsiteX40" fmla="*/ 5540135 w 14184676"/>
              <a:gd name="connsiteY40" fmla="*/ 5791200 h 5791200"/>
              <a:gd name="connsiteX41" fmla="*/ 4736801 w 14184676"/>
              <a:gd name="connsiteY41" fmla="*/ 5791200 h 5791200"/>
              <a:gd name="connsiteX42" fmla="*/ 4178553 w 14184676"/>
              <a:gd name="connsiteY42" fmla="*/ 5791200 h 5791200"/>
              <a:gd name="connsiteX43" fmla="*/ 3865389 w 14184676"/>
              <a:gd name="connsiteY43" fmla="*/ 5791200 h 5791200"/>
              <a:gd name="connsiteX44" fmla="*/ 2939513 w 14184676"/>
              <a:gd name="connsiteY44" fmla="*/ 5791200 h 5791200"/>
              <a:gd name="connsiteX45" fmla="*/ 2136180 w 14184676"/>
              <a:gd name="connsiteY45" fmla="*/ 5791200 h 5791200"/>
              <a:gd name="connsiteX46" fmla="*/ 965219 w 14184676"/>
              <a:gd name="connsiteY46" fmla="*/ 5791200 h 5791200"/>
              <a:gd name="connsiteX47" fmla="*/ 0 w 14184676"/>
              <a:gd name="connsiteY47" fmla="*/ 4825981 h 5791200"/>
              <a:gd name="connsiteX48" fmla="*/ 0 w 14184676"/>
              <a:gd name="connsiteY48" fmla="*/ 4182521 h 5791200"/>
              <a:gd name="connsiteX49" fmla="*/ 0 w 14184676"/>
              <a:gd name="connsiteY49" fmla="*/ 3500453 h 5791200"/>
              <a:gd name="connsiteX50" fmla="*/ 0 w 14184676"/>
              <a:gd name="connsiteY50" fmla="*/ 2972815 h 5791200"/>
              <a:gd name="connsiteX51" fmla="*/ 0 w 14184676"/>
              <a:gd name="connsiteY51" fmla="*/ 2252140 h 5791200"/>
              <a:gd name="connsiteX52" fmla="*/ 0 w 14184676"/>
              <a:gd name="connsiteY52" fmla="*/ 1647287 h 5791200"/>
              <a:gd name="connsiteX53" fmla="*/ 0 w 14184676"/>
              <a:gd name="connsiteY53" fmla="*/ 965219 h 57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184676" h="5791200" fill="none" extrusionOk="0">
                <a:moveTo>
                  <a:pt x="0" y="965219"/>
                </a:moveTo>
                <a:cubicBezTo>
                  <a:pt x="63682" y="368876"/>
                  <a:pt x="544857" y="46237"/>
                  <a:pt x="965219" y="0"/>
                </a:cubicBezTo>
                <a:cubicBezTo>
                  <a:pt x="1057048" y="-11519"/>
                  <a:pt x="1208674" y="-4606"/>
                  <a:pt x="1278383" y="0"/>
                </a:cubicBezTo>
                <a:cubicBezTo>
                  <a:pt x="1348092" y="4606"/>
                  <a:pt x="1784739" y="-7827"/>
                  <a:pt x="1959174" y="0"/>
                </a:cubicBezTo>
                <a:cubicBezTo>
                  <a:pt x="2133609" y="7827"/>
                  <a:pt x="2461871" y="-4600"/>
                  <a:pt x="2639965" y="0"/>
                </a:cubicBezTo>
                <a:cubicBezTo>
                  <a:pt x="2818059" y="4600"/>
                  <a:pt x="2988306" y="-14496"/>
                  <a:pt x="3075671" y="0"/>
                </a:cubicBezTo>
                <a:cubicBezTo>
                  <a:pt x="3163036" y="14496"/>
                  <a:pt x="3294778" y="13536"/>
                  <a:pt x="3388835" y="0"/>
                </a:cubicBezTo>
                <a:cubicBezTo>
                  <a:pt x="3482892" y="-13536"/>
                  <a:pt x="3898113" y="21422"/>
                  <a:pt x="4192168" y="0"/>
                </a:cubicBezTo>
                <a:cubicBezTo>
                  <a:pt x="4486223" y="-21422"/>
                  <a:pt x="4839056" y="12837"/>
                  <a:pt x="5118044" y="0"/>
                </a:cubicBezTo>
                <a:cubicBezTo>
                  <a:pt x="5397032" y="-12837"/>
                  <a:pt x="5852031" y="34747"/>
                  <a:pt x="6043920" y="0"/>
                </a:cubicBezTo>
                <a:cubicBezTo>
                  <a:pt x="6235809" y="-34747"/>
                  <a:pt x="6207085" y="4429"/>
                  <a:pt x="6357084" y="0"/>
                </a:cubicBezTo>
                <a:cubicBezTo>
                  <a:pt x="6507083" y="-4429"/>
                  <a:pt x="6711772" y="18068"/>
                  <a:pt x="6915332" y="0"/>
                </a:cubicBezTo>
                <a:cubicBezTo>
                  <a:pt x="7118892" y="-18068"/>
                  <a:pt x="7140369" y="-6190"/>
                  <a:pt x="7351039" y="0"/>
                </a:cubicBezTo>
                <a:cubicBezTo>
                  <a:pt x="7561709" y="6190"/>
                  <a:pt x="7895443" y="23569"/>
                  <a:pt x="8154372" y="0"/>
                </a:cubicBezTo>
                <a:cubicBezTo>
                  <a:pt x="8413301" y="-23569"/>
                  <a:pt x="8887480" y="-19243"/>
                  <a:pt x="9080248" y="0"/>
                </a:cubicBezTo>
                <a:cubicBezTo>
                  <a:pt x="9273016" y="19243"/>
                  <a:pt x="9563961" y="-32645"/>
                  <a:pt x="9883581" y="0"/>
                </a:cubicBezTo>
                <a:cubicBezTo>
                  <a:pt x="10203201" y="32645"/>
                  <a:pt x="10110940" y="21119"/>
                  <a:pt x="10319287" y="0"/>
                </a:cubicBezTo>
                <a:cubicBezTo>
                  <a:pt x="10527634" y="-21119"/>
                  <a:pt x="10619137" y="4509"/>
                  <a:pt x="10877536" y="0"/>
                </a:cubicBezTo>
                <a:cubicBezTo>
                  <a:pt x="11135935" y="-4509"/>
                  <a:pt x="11397500" y="30394"/>
                  <a:pt x="11803412" y="0"/>
                </a:cubicBezTo>
                <a:cubicBezTo>
                  <a:pt x="12209324" y="-30394"/>
                  <a:pt x="12363136" y="18034"/>
                  <a:pt x="12606745" y="0"/>
                </a:cubicBezTo>
                <a:cubicBezTo>
                  <a:pt x="12850354" y="-18034"/>
                  <a:pt x="13072208" y="18133"/>
                  <a:pt x="13219457" y="0"/>
                </a:cubicBezTo>
                <a:cubicBezTo>
                  <a:pt x="13815990" y="67793"/>
                  <a:pt x="14193303" y="480475"/>
                  <a:pt x="14184676" y="965219"/>
                </a:cubicBezTo>
                <a:cubicBezTo>
                  <a:pt x="14189900" y="1134092"/>
                  <a:pt x="14191673" y="1269963"/>
                  <a:pt x="14184676" y="1492856"/>
                </a:cubicBezTo>
                <a:cubicBezTo>
                  <a:pt x="14177679" y="1715749"/>
                  <a:pt x="14201283" y="1859544"/>
                  <a:pt x="14184676" y="2136317"/>
                </a:cubicBezTo>
                <a:cubicBezTo>
                  <a:pt x="14168069" y="2413090"/>
                  <a:pt x="14193594" y="2543432"/>
                  <a:pt x="14184676" y="2741170"/>
                </a:cubicBezTo>
                <a:cubicBezTo>
                  <a:pt x="14175758" y="2938908"/>
                  <a:pt x="14167856" y="3149272"/>
                  <a:pt x="14184676" y="3384630"/>
                </a:cubicBezTo>
                <a:cubicBezTo>
                  <a:pt x="14201496" y="3619988"/>
                  <a:pt x="14160299" y="3754053"/>
                  <a:pt x="14184676" y="3989483"/>
                </a:cubicBezTo>
                <a:cubicBezTo>
                  <a:pt x="14209053" y="4224913"/>
                  <a:pt x="14184609" y="4497770"/>
                  <a:pt x="14184676" y="4825981"/>
                </a:cubicBezTo>
                <a:cubicBezTo>
                  <a:pt x="14142165" y="5330848"/>
                  <a:pt x="13812479" y="5803266"/>
                  <a:pt x="13219457" y="5791200"/>
                </a:cubicBezTo>
                <a:cubicBezTo>
                  <a:pt x="13102533" y="5770890"/>
                  <a:pt x="12823846" y="5773156"/>
                  <a:pt x="12661208" y="5791200"/>
                </a:cubicBezTo>
                <a:cubicBezTo>
                  <a:pt x="12498570" y="5809244"/>
                  <a:pt x="12289929" y="5811308"/>
                  <a:pt x="12102960" y="5791200"/>
                </a:cubicBezTo>
                <a:cubicBezTo>
                  <a:pt x="11915991" y="5771092"/>
                  <a:pt x="11494646" y="5814227"/>
                  <a:pt x="11177084" y="5791200"/>
                </a:cubicBezTo>
                <a:cubicBezTo>
                  <a:pt x="10859522" y="5768173"/>
                  <a:pt x="10990545" y="5780216"/>
                  <a:pt x="10863920" y="5791200"/>
                </a:cubicBezTo>
                <a:cubicBezTo>
                  <a:pt x="10737295" y="5802184"/>
                  <a:pt x="10624319" y="5798816"/>
                  <a:pt x="10428214" y="5791200"/>
                </a:cubicBezTo>
                <a:cubicBezTo>
                  <a:pt x="10232109" y="5783584"/>
                  <a:pt x="10016604" y="5820480"/>
                  <a:pt x="9624881" y="5791200"/>
                </a:cubicBezTo>
                <a:cubicBezTo>
                  <a:pt x="9233158" y="5761920"/>
                  <a:pt x="9075246" y="5811840"/>
                  <a:pt x="8821547" y="5791200"/>
                </a:cubicBezTo>
                <a:cubicBezTo>
                  <a:pt x="8567848" y="5770560"/>
                  <a:pt x="8520898" y="5788690"/>
                  <a:pt x="8263299" y="5791200"/>
                </a:cubicBezTo>
                <a:cubicBezTo>
                  <a:pt x="8005700" y="5793710"/>
                  <a:pt x="7931409" y="5804968"/>
                  <a:pt x="7827592" y="5791200"/>
                </a:cubicBezTo>
                <a:cubicBezTo>
                  <a:pt x="7723775" y="5777432"/>
                  <a:pt x="7476013" y="5801508"/>
                  <a:pt x="7146801" y="5791200"/>
                </a:cubicBezTo>
                <a:cubicBezTo>
                  <a:pt x="6817589" y="5780892"/>
                  <a:pt x="6671137" y="5819122"/>
                  <a:pt x="6466010" y="5791200"/>
                </a:cubicBezTo>
                <a:cubicBezTo>
                  <a:pt x="6260883" y="5763278"/>
                  <a:pt x="5828770" y="5796796"/>
                  <a:pt x="5540135" y="5791200"/>
                </a:cubicBezTo>
                <a:cubicBezTo>
                  <a:pt x="5251500" y="5785604"/>
                  <a:pt x="4988190" y="5787655"/>
                  <a:pt x="4736801" y="5791200"/>
                </a:cubicBezTo>
                <a:cubicBezTo>
                  <a:pt x="4485412" y="5794745"/>
                  <a:pt x="4290399" y="5780122"/>
                  <a:pt x="4178553" y="5791200"/>
                </a:cubicBezTo>
                <a:cubicBezTo>
                  <a:pt x="4066707" y="5802278"/>
                  <a:pt x="4017090" y="5787241"/>
                  <a:pt x="3865389" y="5791200"/>
                </a:cubicBezTo>
                <a:cubicBezTo>
                  <a:pt x="3713688" y="5795159"/>
                  <a:pt x="3384901" y="5796925"/>
                  <a:pt x="2939513" y="5791200"/>
                </a:cubicBezTo>
                <a:cubicBezTo>
                  <a:pt x="2494125" y="5785475"/>
                  <a:pt x="2490683" y="5770955"/>
                  <a:pt x="2136180" y="5791200"/>
                </a:cubicBezTo>
                <a:cubicBezTo>
                  <a:pt x="1781677" y="5811445"/>
                  <a:pt x="1351735" y="5752274"/>
                  <a:pt x="965219" y="5791200"/>
                </a:cubicBezTo>
                <a:cubicBezTo>
                  <a:pt x="417929" y="5769913"/>
                  <a:pt x="47567" y="5302213"/>
                  <a:pt x="0" y="4825981"/>
                </a:cubicBezTo>
                <a:cubicBezTo>
                  <a:pt x="19303" y="4573185"/>
                  <a:pt x="-16397" y="4441391"/>
                  <a:pt x="0" y="4182521"/>
                </a:cubicBezTo>
                <a:cubicBezTo>
                  <a:pt x="16397" y="3923651"/>
                  <a:pt x="-33357" y="3770826"/>
                  <a:pt x="0" y="3500453"/>
                </a:cubicBezTo>
                <a:cubicBezTo>
                  <a:pt x="33357" y="3230080"/>
                  <a:pt x="25992" y="3124559"/>
                  <a:pt x="0" y="2972815"/>
                </a:cubicBezTo>
                <a:cubicBezTo>
                  <a:pt x="-25992" y="2821071"/>
                  <a:pt x="32636" y="2420138"/>
                  <a:pt x="0" y="2252140"/>
                </a:cubicBezTo>
                <a:cubicBezTo>
                  <a:pt x="-32636" y="2084142"/>
                  <a:pt x="27555" y="1769566"/>
                  <a:pt x="0" y="1647287"/>
                </a:cubicBezTo>
                <a:cubicBezTo>
                  <a:pt x="-27555" y="1525008"/>
                  <a:pt x="12457" y="1158777"/>
                  <a:pt x="0" y="965219"/>
                </a:cubicBezTo>
                <a:close/>
              </a:path>
              <a:path w="14184676" h="5791200" stroke="0" extrusionOk="0">
                <a:moveTo>
                  <a:pt x="0" y="965219"/>
                </a:moveTo>
                <a:cubicBezTo>
                  <a:pt x="-74692" y="374997"/>
                  <a:pt x="390685" y="-97045"/>
                  <a:pt x="965219" y="0"/>
                </a:cubicBezTo>
                <a:cubicBezTo>
                  <a:pt x="1111907" y="10358"/>
                  <a:pt x="1150451" y="-10290"/>
                  <a:pt x="1278383" y="0"/>
                </a:cubicBezTo>
                <a:cubicBezTo>
                  <a:pt x="1406315" y="10290"/>
                  <a:pt x="1603815" y="-18386"/>
                  <a:pt x="1714089" y="0"/>
                </a:cubicBezTo>
                <a:cubicBezTo>
                  <a:pt x="1824363" y="18386"/>
                  <a:pt x="2371158" y="20804"/>
                  <a:pt x="2639965" y="0"/>
                </a:cubicBezTo>
                <a:cubicBezTo>
                  <a:pt x="2908772" y="-20804"/>
                  <a:pt x="2823281" y="604"/>
                  <a:pt x="2953129" y="0"/>
                </a:cubicBezTo>
                <a:cubicBezTo>
                  <a:pt x="3082977" y="-604"/>
                  <a:pt x="3486799" y="-39916"/>
                  <a:pt x="3756462" y="0"/>
                </a:cubicBezTo>
                <a:cubicBezTo>
                  <a:pt x="4026125" y="39916"/>
                  <a:pt x="4384938" y="17227"/>
                  <a:pt x="4682338" y="0"/>
                </a:cubicBezTo>
                <a:cubicBezTo>
                  <a:pt x="4979738" y="-17227"/>
                  <a:pt x="5180031" y="11073"/>
                  <a:pt x="5485671" y="0"/>
                </a:cubicBezTo>
                <a:cubicBezTo>
                  <a:pt x="5791311" y="-11073"/>
                  <a:pt x="5998142" y="-17239"/>
                  <a:pt x="6166462" y="0"/>
                </a:cubicBezTo>
                <a:cubicBezTo>
                  <a:pt x="6334782" y="17239"/>
                  <a:pt x="6481951" y="5793"/>
                  <a:pt x="6602168" y="0"/>
                </a:cubicBezTo>
                <a:cubicBezTo>
                  <a:pt x="6722385" y="-5793"/>
                  <a:pt x="6832999" y="-10730"/>
                  <a:pt x="6915332" y="0"/>
                </a:cubicBezTo>
                <a:cubicBezTo>
                  <a:pt x="6997665" y="10730"/>
                  <a:pt x="7236644" y="-6116"/>
                  <a:pt x="7351039" y="0"/>
                </a:cubicBezTo>
                <a:cubicBezTo>
                  <a:pt x="7465434" y="6116"/>
                  <a:pt x="7543504" y="-2404"/>
                  <a:pt x="7664202" y="0"/>
                </a:cubicBezTo>
                <a:cubicBezTo>
                  <a:pt x="7784900" y="2404"/>
                  <a:pt x="8241480" y="26668"/>
                  <a:pt x="8467536" y="0"/>
                </a:cubicBezTo>
                <a:cubicBezTo>
                  <a:pt x="8693592" y="-26668"/>
                  <a:pt x="8841101" y="32705"/>
                  <a:pt x="9148327" y="0"/>
                </a:cubicBezTo>
                <a:cubicBezTo>
                  <a:pt x="9455553" y="-32705"/>
                  <a:pt x="9519090" y="20639"/>
                  <a:pt x="9706575" y="0"/>
                </a:cubicBezTo>
                <a:cubicBezTo>
                  <a:pt x="9894060" y="-20639"/>
                  <a:pt x="10080553" y="-26627"/>
                  <a:pt x="10387366" y="0"/>
                </a:cubicBezTo>
                <a:cubicBezTo>
                  <a:pt x="10694179" y="26627"/>
                  <a:pt x="10655210" y="9229"/>
                  <a:pt x="10823073" y="0"/>
                </a:cubicBezTo>
                <a:cubicBezTo>
                  <a:pt x="10990936" y="-9229"/>
                  <a:pt x="11353652" y="-17983"/>
                  <a:pt x="11626406" y="0"/>
                </a:cubicBezTo>
                <a:cubicBezTo>
                  <a:pt x="11899160" y="17983"/>
                  <a:pt x="12055674" y="-9242"/>
                  <a:pt x="12184655" y="0"/>
                </a:cubicBezTo>
                <a:cubicBezTo>
                  <a:pt x="12313636" y="9242"/>
                  <a:pt x="12477027" y="-8166"/>
                  <a:pt x="12620361" y="0"/>
                </a:cubicBezTo>
                <a:cubicBezTo>
                  <a:pt x="12763695" y="8166"/>
                  <a:pt x="12961395" y="-4141"/>
                  <a:pt x="13219457" y="0"/>
                </a:cubicBezTo>
                <a:cubicBezTo>
                  <a:pt x="13877727" y="2912"/>
                  <a:pt x="14264170" y="409739"/>
                  <a:pt x="14184676" y="965219"/>
                </a:cubicBezTo>
                <a:cubicBezTo>
                  <a:pt x="14195449" y="1141077"/>
                  <a:pt x="14193689" y="1291732"/>
                  <a:pt x="14184676" y="1492856"/>
                </a:cubicBezTo>
                <a:cubicBezTo>
                  <a:pt x="14175663" y="1693980"/>
                  <a:pt x="14215208" y="1931272"/>
                  <a:pt x="14184676" y="2174924"/>
                </a:cubicBezTo>
                <a:cubicBezTo>
                  <a:pt x="14154144" y="2418576"/>
                  <a:pt x="14200113" y="2564129"/>
                  <a:pt x="14184676" y="2702562"/>
                </a:cubicBezTo>
                <a:cubicBezTo>
                  <a:pt x="14169239" y="2840995"/>
                  <a:pt x="14170722" y="3081952"/>
                  <a:pt x="14184676" y="3230199"/>
                </a:cubicBezTo>
                <a:cubicBezTo>
                  <a:pt x="14198630" y="3378446"/>
                  <a:pt x="14214196" y="3575330"/>
                  <a:pt x="14184676" y="3912267"/>
                </a:cubicBezTo>
                <a:cubicBezTo>
                  <a:pt x="14155156" y="4249204"/>
                  <a:pt x="14220040" y="4605778"/>
                  <a:pt x="14184676" y="4825981"/>
                </a:cubicBezTo>
                <a:cubicBezTo>
                  <a:pt x="14220003" y="5335031"/>
                  <a:pt x="13812134" y="5765802"/>
                  <a:pt x="13219457" y="5791200"/>
                </a:cubicBezTo>
                <a:cubicBezTo>
                  <a:pt x="13056406" y="5811225"/>
                  <a:pt x="12904179" y="5763891"/>
                  <a:pt x="12661208" y="5791200"/>
                </a:cubicBezTo>
                <a:cubicBezTo>
                  <a:pt x="12418237" y="5818509"/>
                  <a:pt x="12245086" y="5776072"/>
                  <a:pt x="12102960" y="5791200"/>
                </a:cubicBezTo>
                <a:cubicBezTo>
                  <a:pt x="11960834" y="5806328"/>
                  <a:pt x="11612655" y="5805993"/>
                  <a:pt x="11299626" y="5791200"/>
                </a:cubicBezTo>
                <a:cubicBezTo>
                  <a:pt x="10986597" y="5776407"/>
                  <a:pt x="11071199" y="5800410"/>
                  <a:pt x="10863920" y="5791200"/>
                </a:cubicBezTo>
                <a:cubicBezTo>
                  <a:pt x="10656641" y="5781990"/>
                  <a:pt x="10233646" y="5786687"/>
                  <a:pt x="10060587" y="5791200"/>
                </a:cubicBezTo>
                <a:cubicBezTo>
                  <a:pt x="9887528" y="5795713"/>
                  <a:pt x="9378236" y="5788483"/>
                  <a:pt x="9134711" y="5791200"/>
                </a:cubicBezTo>
                <a:cubicBezTo>
                  <a:pt x="8891186" y="5793917"/>
                  <a:pt x="8847857" y="5785459"/>
                  <a:pt x="8699005" y="5791200"/>
                </a:cubicBezTo>
                <a:cubicBezTo>
                  <a:pt x="8550153" y="5796941"/>
                  <a:pt x="8261817" y="5763449"/>
                  <a:pt x="7895671" y="5791200"/>
                </a:cubicBezTo>
                <a:cubicBezTo>
                  <a:pt x="7529525" y="5818951"/>
                  <a:pt x="7355830" y="5801774"/>
                  <a:pt x="7092338" y="5791200"/>
                </a:cubicBezTo>
                <a:cubicBezTo>
                  <a:pt x="6828846" y="5780626"/>
                  <a:pt x="6871263" y="5799941"/>
                  <a:pt x="6779174" y="5791200"/>
                </a:cubicBezTo>
                <a:cubicBezTo>
                  <a:pt x="6687085" y="5782459"/>
                  <a:pt x="6267779" y="5759166"/>
                  <a:pt x="6098383" y="5791200"/>
                </a:cubicBezTo>
                <a:cubicBezTo>
                  <a:pt x="5928987" y="5823234"/>
                  <a:pt x="5421492" y="5808969"/>
                  <a:pt x="5172507" y="5791200"/>
                </a:cubicBezTo>
                <a:cubicBezTo>
                  <a:pt x="4923522" y="5773431"/>
                  <a:pt x="4452373" y="5775108"/>
                  <a:pt x="4246632" y="5791200"/>
                </a:cubicBezTo>
                <a:cubicBezTo>
                  <a:pt x="4040891" y="5807292"/>
                  <a:pt x="3888292" y="5762167"/>
                  <a:pt x="3565841" y="5791200"/>
                </a:cubicBezTo>
                <a:cubicBezTo>
                  <a:pt x="3243390" y="5820233"/>
                  <a:pt x="3195537" y="5779575"/>
                  <a:pt x="2885050" y="5791200"/>
                </a:cubicBezTo>
                <a:cubicBezTo>
                  <a:pt x="2574563" y="5802825"/>
                  <a:pt x="2589233" y="5784732"/>
                  <a:pt x="2449343" y="5791200"/>
                </a:cubicBezTo>
                <a:cubicBezTo>
                  <a:pt x="2309453" y="5797668"/>
                  <a:pt x="1962731" y="5801399"/>
                  <a:pt x="1768552" y="5791200"/>
                </a:cubicBezTo>
                <a:cubicBezTo>
                  <a:pt x="1574373" y="5781001"/>
                  <a:pt x="1212599" y="5800699"/>
                  <a:pt x="965219" y="5791200"/>
                </a:cubicBezTo>
                <a:cubicBezTo>
                  <a:pt x="451993" y="5858783"/>
                  <a:pt x="103190" y="5359981"/>
                  <a:pt x="0" y="4825981"/>
                </a:cubicBezTo>
                <a:cubicBezTo>
                  <a:pt x="-68" y="4544349"/>
                  <a:pt x="-18654" y="4419152"/>
                  <a:pt x="0" y="4105305"/>
                </a:cubicBezTo>
                <a:cubicBezTo>
                  <a:pt x="18654" y="3791458"/>
                  <a:pt x="-21367" y="3719007"/>
                  <a:pt x="0" y="3577668"/>
                </a:cubicBezTo>
                <a:cubicBezTo>
                  <a:pt x="21367" y="3436329"/>
                  <a:pt x="18200" y="3095416"/>
                  <a:pt x="0" y="2895600"/>
                </a:cubicBezTo>
                <a:cubicBezTo>
                  <a:pt x="-18200" y="2695784"/>
                  <a:pt x="-23681" y="2556617"/>
                  <a:pt x="0" y="2252140"/>
                </a:cubicBezTo>
                <a:cubicBezTo>
                  <a:pt x="23681" y="1947663"/>
                  <a:pt x="934" y="1684610"/>
                  <a:pt x="0" y="1531464"/>
                </a:cubicBezTo>
                <a:cubicBezTo>
                  <a:pt x="-934" y="1378318"/>
                  <a:pt x="-27081" y="1148824"/>
                  <a:pt x="0" y="965219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227717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987E6-623C-F8A1-DF98-EDB5B06EB165}"/>
              </a:ext>
            </a:extLst>
          </p:cNvPr>
          <p:cNvSpPr txBox="1"/>
          <p:nvPr/>
        </p:nvSpPr>
        <p:spPr>
          <a:xfrm>
            <a:off x="5480050" y="4458315"/>
            <a:ext cx="18288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&lt;html&gt;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CBE96-26A9-0741-4EF7-0DA70B378B8F}"/>
              </a:ext>
            </a:extLst>
          </p:cNvPr>
          <p:cNvSpPr txBox="1"/>
          <p:nvPr/>
        </p:nvSpPr>
        <p:spPr>
          <a:xfrm>
            <a:off x="5480050" y="10158265"/>
            <a:ext cx="18288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&lt;/html&gt;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C8EF3B-EB65-7237-F41A-68E220D50765}"/>
              </a:ext>
            </a:extLst>
          </p:cNvPr>
          <p:cNvSpPr/>
          <p:nvPr/>
        </p:nvSpPr>
        <p:spPr>
          <a:xfrm>
            <a:off x="4946650" y="5426075"/>
            <a:ext cx="12649200" cy="4343400"/>
          </a:xfrm>
          <a:custGeom>
            <a:avLst/>
            <a:gdLst>
              <a:gd name="connsiteX0" fmla="*/ 0 w 12649200"/>
              <a:gd name="connsiteY0" fmla="*/ 723914 h 4343400"/>
              <a:gd name="connsiteX1" fmla="*/ 723914 w 12649200"/>
              <a:gd name="connsiteY1" fmla="*/ 0 h 4343400"/>
              <a:gd name="connsiteX2" fmla="*/ 11925286 w 12649200"/>
              <a:gd name="connsiteY2" fmla="*/ 0 h 4343400"/>
              <a:gd name="connsiteX3" fmla="*/ 12649200 w 12649200"/>
              <a:gd name="connsiteY3" fmla="*/ 723914 h 4343400"/>
              <a:gd name="connsiteX4" fmla="*/ 12649200 w 12649200"/>
              <a:gd name="connsiteY4" fmla="*/ 3619486 h 4343400"/>
              <a:gd name="connsiteX5" fmla="*/ 11925286 w 12649200"/>
              <a:gd name="connsiteY5" fmla="*/ 4343400 h 4343400"/>
              <a:gd name="connsiteX6" fmla="*/ 723914 w 12649200"/>
              <a:gd name="connsiteY6" fmla="*/ 4343400 h 4343400"/>
              <a:gd name="connsiteX7" fmla="*/ 0 w 12649200"/>
              <a:gd name="connsiteY7" fmla="*/ 3619486 h 4343400"/>
              <a:gd name="connsiteX8" fmla="*/ 0 w 12649200"/>
              <a:gd name="connsiteY8" fmla="*/ 723914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9200" h="4343400" extrusionOk="0">
                <a:moveTo>
                  <a:pt x="0" y="723914"/>
                </a:moveTo>
                <a:cubicBezTo>
                  <a:pt x="-50987" y="298010"/>
                  <a:pt x="344075" y="-51834"/>
                  <a:pt x="723914" y="0"/>
                </a:cubicBezTo>
                <a:cubicBezTo>
                  <a:pt x="2911642" y="-36391"/>
                  <a:pt x="8048312" y="-42931"/>
                  <a:pt x="11925286" y="0"/>
                </a:cubicBezTo>
                <a:cubicBezTo>
                  <a:pt x="12347257" y="31687"/>
                  <a:pt x="12658977" y="297767"/>
                  <a:pt x="12649200" y="723914"/>
                </a:cubicBezTo>
                <a:cubicBezTo>
                  <a:pt x="12800979" y="1134802"/>
                  <a:pt x="12747711" y="2859332"/>
                  <a:pt x="12649200" y="3619486"/>
                </a:cubicBezTo>
                <a:cubicBezTo>
                  <a:pt x="12695579" y="4025747"/>
                  <a:pt x="12320314" y="4309338"/>
                  <a:pt x="11925286" y="4343400"/>
                </a:cubicBezTo>
                <a:cubicBezTo>
                  <a:pt x="7982380" y="4180901"/>
                  <a:pt x="4597107" y="4265532"/>
                  <a:pt x="723914" y="4343400"/>
                </a:cubicBezTo>
                <a:cubicBezTo>
                  <a:pt x="360629" y="4378321"/>
                  <a:pt x="35904" y="3999216"/>
                  <a:pt x="0" y="3619486"/>
                </a:cubicBezTo>
                <a:cubicBezTo>
                  <a:pt x="88281" y="3030414"/>
                  <a:pt x="-9883" y="1684273"/>
                  <a:pt x="0" y="723914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15003736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87FF8-5AC7-D41D-8332-78497291A655}"/>
              </a:ext>
            </a:extLst>
          </p:cNvPr>
          <p:cNvSpPr txBox="1"/>
          <p:nvPr/>
        </p:nvSpPr>
        <p:spPr>
          <a:xfrm>
            <a:off x="5822950" y="5117077"/>
            <a:ext cx="1828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&lt;body&gt;</a:t>
            </a:r>
            <a:endParaRPr lang="en-PK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9CF95-BF83-0096-7AF9-EAE460A81724}"/>
              </a:ext>
            </a:extLst>
          </p:cNvPr>
          <p:cNvSpPr txBox="1"/>
          <p:nvPr/>
        </p:nvSpPr>
        <p:spPr>
          <a:xfrm>
            <a:off x="5822950" y="9330581"/>
            <a:ext cx="1828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&lt;/body&gt;</a:t>
            </a:r>
            <a:endParaRPr lang="en-PK" sz="16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A447FD-0DF3-D020-7D2B-0C129CE338EA}"/>
              </a:ext>
            </a:extLst>
          </p:cNvPr>
          <p:cNvSpPr/>
          <p:nvPr/>
        </p:nvSpPr>
        <p:spPr>
          <a:xfrm>
            <a:off x="5847492" y="6204190"/>
            <a:ext cx="11163300" cy="584775"/>
          </a:xfrm>
          <a:custGeom>
            <a:avLst/>
            <a:gdLst>
              <a:gd name="connsiteX0" fmla="*/ 0 w 11163300"/>
              <a:gd name="connsiteY0" fmla="*/ 97464 h 584775"/>
              <a:gd name="connsiteX1" fmla="*/ 97464 w 11163300"/>
              <a:gd name="connsiteY1" fmla="*/ 0 h 584775"/>
              <a:gd name="connsiteX2" fmla="*/ 11065836 w 11163300"/>
              <a:gd name="connsiteY2" fmla="*/ 0 h 584775"/>
              <a:gd name="connsiteX3" fmla="*/ 11163300 w 11163300"/>
              <a:gd name="connsiteY3" fmla="*/ 97464 h 584775"/>
              <a:gd name="connsiteX4" fmla="*/ 11163300 w 11163300"/>
              <a:gd name="connsiteY4" fmla="*/ 487311 h 584775"/>
              <a:gd name="connsiteX5" fmla="*/ 11065836 w 11163300"/>
              <a:gd name="connsiteY5" fmla="*/ 584775 h 584775"/>
              <a:gd name="connsiteX6" fmla="*/ 97464 w 11163300"/>
              <a:gd name="connsiteY6" fmla="*/ 584775 h 584775"/>
              <a:gd name="connsiteX7" fmla="*/ 0 w 11163300"/>
              <a:gd name="connsiteY7" fmla="*/ 487311 h 584775"/>
              <a:gd name="connsiteX8" fmla="*/ 0 w 11163300"/>
              <a:gd name="connsiteY8" fmla="*/ 97464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3300" h="584775" fill="none" extrusionOk="0">
                <a:moveTo>
                  <a:pt x="0" y="97464"/>
                </a:moveTo>
                <a:cubicBezTo>
                  <a:pt x="-645" y="44036"/>
                  <a:pt x="44300" y="-2267"/>
                  <a:pt x="97464" y="0"/>
                </a:cubicBezTo>
                <a:cubicBezTo>
                  <a:pt x="5217698" y="-166077"/>
                  <a:pt x="9110111" y="71582"/>
                  <a:pt x="11065836" y="0"/>
                </a:cubicBezTo>
                <a:cubicBezTo>
                  <a:pt x="11127474" y="6264"/>
                  <a:pt x="11161351" y="35681"/>
                  <a:pt x="11163300" y="97464"/>
                </a:cubicBezTo>
                <a:cubicBezTo>
                  <a:pt x="11128458" y="278107"/>
                  <a:pt x="11174509" y="338963"/>
                  <a:pt x="11163300" y="487311"/>
                </a:cubicBezTo>
                <a:cubicBezTo>
                  <a:pt x="11163300" y="546717"/>
                  <a:pt x="11120677" y="579073"/>
                  <a:pt x="11065836" y="584775"/>
                </a:cubicBezTo>
                <a:cubicBezTo>
                  <a:pt x="7395581" y="560184"/>
                  <a:pt x="1363862" y="511545"/>
                  <a:pt x="97464" y="584775"/>
                </a:cubicBezTo>
                <a:cubicBezTo>
                  <a:pt x="54031" y="582639"/>
                  <a:pt x="-4098" y="544467"/>
                  <a:pt x="0" y="487311"/>
                </a:cubicBezTo>
                <a:cubicBezTo>
                  <a:pt x="5196" y="350662"/>
                  <a:pt x="-27894" y="207542"/>
                  <a:pt x="0" y="97464"/>
                </a:cubicBezTo>
                <a:close/>
              </a:path>
              <a:path w="11163300" h="584775" stroke="0" extrusionOk="0">
                <a:moveTo>
                  <a:pt x="0" y="97464"/>
                </a:moveTo>
                <a:cubicBezTo>
                  <a:pt x="2934" y="36470"/>
                  <a:pt x="50737" y="5666"/>
                  <a:pt x="97464" y="0"/>
                </a:cubicBezTo>
                <a:cubicBezTo>
                  <a:pt x="4537758" y="167142"/>
                  <a:pt x="6944732" y="119610"/>
                  <a:pt x="11065836" y="0"/>
                </a:cubicBezTo>
                <a:cubicBezTo>
                  <a:pt x="11115945" y="371"/>
                  <a:pt x="11163178" y="46366"/>
                  <a:pt x="11163300" y="97464"/>
                </a:cubicBezTo>
                <a:cubicBezTo>
                  <a:pt x="11136732" y="161903"/>
                  <a:pt x="11140685" y="369907"/>
                  <a:pt x="11163300" y="487311"/>
                </a:cubicBezTo>
                <a:cubicBezTo>
                  <a:pt x="11165005" y="546854"/>
                  <a:pt x="11120927" y="585978"/>
                  <a:pt x="11065836" y="584775"/>
                </a:cubicBezTo>
                <a:cubicBezTo>
                  <a:pt x="9210223" y="631275"/>
                  <a:pt x="3778462" y="532279"/>
                  <a:pt x="97464" y="584775"/>
                </a:cubicBezTo>
                <a:cubicBezTo>
                  <a:pt x="51761" y="588166"/>
                  <a:pt x="-4372" y="544782"/>
                  <a:pt x="0" y="487311"/>
                </a:cubicBezTo>
                <a:cubicBezTo>
                  <a:pt x="-3332" y="433356"/>
                  <a:pt x="-7421" y="148028"/>
                  <a:pt x="0" y="97464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793413824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&lt;h1&gt;</a:t>
            </a:r>
            <a:r>
              <a:rPr lang="en-US" sz="2400" dirty="0"/>
              <a:t>     This is the Main Heading	</a:t>
            </a:r>
            <a:r>
              <a:rPr lang="en-US" sz="2800" dirty="0"/>
              <a:t>&lt;/h1&gt;</a:t>
            </a:r>
            <a:endParaRPr lang="en-PK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4DA431-A957-45BE-B983-A5A365B88A40}"/>
              </a:ext>
            </a:extLst>
          </p:cNvPr>
          <p:cNvSpPr/>
          <p:nvPr/>
        </p:nvSpPr>
        <p:spPr>
          <a:xfrm>
            <a:off x="5847492" y="7167117"/>
            <a:ext cx="11163300" cy="1488485"/>
          </a:xfrm>
          <a:custGeom>
            <a:avLst/>
            <a:gdLst>
              <a:gd name="connsiteX0" fmla="*/ 0 w 11163300"/>
              <a:gd name="connsiteY0" fmla="*/ 248086 h 1488485"/>
              <a:gd name="connsiteX1" fmla="*/ 248086 w 11163300"/>
              <a:gd name="connsiteY1" fmla="*/ 0 h 1488485"/>
              <a:gd name="connsiteX2" fmla="*/ 10915214 w 11163300"/>
              <a:gd name="connsiteY2" fmla="*/ 0 h 1488485"/>
              <a:gd name="connsiteX3" fmla="*/ 11163300 w 11163300"/>
              <a:gd name="connsiteY3" fmla="*/ 248086 h 1488485"/>
              <a:gd name="connsiteX4" fmla="*/ 11163300 w 11163300"/>
              <a:gd name="connsiteY4" fmla="*/ 1240399 h 1488485"/>
              <a:gd name="connsiteX5" fmla="*/ 10915214 w 11163300"/>
              <a:gd name="connsiteY5" fmla="*/ 1488485 h 1488485"/>
              <a:gd name="connsiteX6" fmla="*/ 248086 w 11163300"/>
              <a:gd name="connsiteY6" fmla="*/ 1488485 h 1488485"/>
              <a:gd name="connsiteX7" fmla="*/ 0 w 11163300"/>
              <a:gd name="connsiteY7" fmla="*/ 1240399 h 1488485"/>
              <a:gd name="connsiteX8" fmla="*/ 0 w 11163300"/>
              <a:gd name="connsiteY8" fmla="*/ 248086 h 148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3300" h="1488485" fill="none" extrusionOk="0">
                <a:moveTo>
                  <a:pt x="0" y="248086"/>
                </a:moveTo>
                <a:cubicBezTo>
                  <a:pt x="-5459" y="114460"/>
                  <a:pt x="118221" y="-24413"/>
                  <a:pt x="248086" y="0"/>
                </a:cubicBezTo>
                <a:cubicBezTo>
                  <a:pt x="1837579" y="-166077"/>
                  <a:pt x="6276859" y="71582"/>
                  <a:pt x="10915214" y="0"/>
                </a:cubicBezTo>
                <a:cubicBezTo>
                  <a:pt x="11059020" y="5447"/>
                  <a:pt x="11160776" y="100771"/>
                  <a:pt x="11163300" y="248086"/>
                </a:cubicBezTo>
                <a:cubicBezTo>
                  <a:pt x="11166258" y="643413"/>
                  <a:pt x="11099778" y="888175"/>
                  <a:pt x="11163300" y="1240399"/>
                </a:cubicBezTo>
                <a:cubicBezTo>
                  <a:pt x="11163299" y="1391594"/>
                  <a:pt x="11054378" y="1476388"/>
                  <a:pt x="10915214" y="1488485"/>
                </a:cubicBezTo>
                <a:cubicBezTo>
                  <a:pt x="7692198" y="1463894"/>
                  <a:pt x="2565770" y="1415255"/>
                  <a:pt x="248086" y="1488485"/>
                </a:cubicBezTo>
                <a:cubicBezTo>
                  <a:pt x="133020" y="1483976"/>
                  <a:pt x="-12222" y="1387337"/>
                  <a:pt x="0" y="1240399"/>
                </a:cubicBezTo>
                <a:cubicBezTo>
                  <a:pt x="88937" y="1105337"/>
                  <a:pt x="-66995" y="544984"/>
                  <a:pt x="0" y="248086"/>
                </a:cubicBezTo>
                <a:close/>
              </a:path>
              <a:path w="11163300" h="1488485" stroke="0" extrusionOk="0">
                <a:moveTo>
                  <a:pt x="0" y="248086"/>
                </a:moveTo>
                <a:cubicBezTo>
                  <a:pt x="3721" y="101985"/>
                  <a:pt x="128601" y="13989"/>
                  <a:pt x="248086" y="0"/>
                </a:cubicBezTo>
                <a:cubicBezTo>
                  <a:pt x="1621072" y="167142"/>
                  <a:pt x="5875693" y="119610"/>
                  <a:pt x="10915214" y="0"/>
                </a:cubicBezTo>
                <a:cubicBezTo>
                  <a:pt x="11045629" y="659"/>
                  <a:pt x="11162329" y="132713"/>
                  <a:pt x="11163300" y="248086"/>
                </a:cubicBezTo>
                <a:cubicBezTo>
                  <a:pt x="11125146" y="411817"/>
                  <a:pt x="11091306" y="922185"/>
                  <a:pt x="11163300" y="1240399"/>
                </a:cubicBezTo>
                <a:cubicBezTo>
                  <a:pt x="11170941" y="1403017"/>
                  <a:pt x="11057029" y="1493056"/>
                  <a:pt x="10915214" y="1488485"/>
                </a:cubicBezTo>
                <a:cubicBezTo>
                  <a:pt x="6605644" y="1534985"/>
                  <a:pt x="2811413" y="1435989"/>
                  <a:pt x="248086" y="1488485"/>
                </a:cubicBezTo>
                <a:cubicBezTo>
                  <a:pt x="123346" y="1493607"/>
                  <a:pt x="-12722" y="1388015"/>
                  <a:pt x="0" y="1240399"/>
                </a:cubicBezTo>
                <a:cubicBezTo>
                  <a:pt x="-22495" y="969148"/>
                  <a:pt x="-76979" y="514855"/>
                  <a:pt x="0" y="248086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793413824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&lt;p&gt;	</a:t>
            </a:r>
            <a:r>
              <a:rPr lang="en-US" sz="2400" dirty="0"/>
              <a:t>This text might be an introduction to the rest of page. And if the page is a long one it might be split up into several sub-headings.	  </a:t>
            </a:r>
            <a:r>
              <a:rPr lang="en-US" sz="2800" dirty="0"/>
              <a:t>&lt;/p&gt;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8319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Document</a:t>
            </a:r>
            <a:r>
              <a:rPr spc="-455" dirty="0"/>
              <a:t> </a:t>
            </a:r>
            <a:r>
              <a:rPr spc="200" dirty="0"/>
              <a:t>Object</a:t>
            </a:r>
            <a:r>
              <a:rPr spc="-455" dirty="0"/>
              <a:t> </a:t>
            </a:r>
            <a:r>
              <a:rPr spc="26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4054681" y="8374974"/>
            <a:ext cx="0" cy="1741805"/>
          </a:xfrm>
          <a:custGeom>
            <a:avLst/>
            <a:gdLst/>
            <a:ahLst/>
            <a:cxnLst/>
            <a:rect l="l" t="t" r="r" b="b"/>
            <a:pathLst>
              <a:path h="1741804">
                <a:moveTo>
                  <a:pt x="0" y="0"/>
                </a:moveTo>
                <a:lnTo>
                  <a:pt x="0" y="1741779"/>
                </a:lnTo>
              </a:path>
            </a:pathLst>
          </a:custGeom>
          <a:ln w="837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14012772" y="3822861"/>
            <a:ext cx="3827145" cy="4239895"/>
            <a:chOff x="14012772" y="3822861"/>
            <a:chExt cx="3827145" cy="4239895"/>
          </a:xfrm>
        </p:grpSpPr>
        <p:sp>
          <p:nvSpPr>
            <p:cNvPr id="5" name="object 5"/>
            <p:cNvSpPr/>
            <p:nvPr/>
          </p:nvSpPr>
          <p:spPr>
            <a:xfrm>
              <a:off x="17797668" y="5510062"/>
              <a:ext cx="0" cy="2510790"/>
            </a:xfrm>
            <a:custGeom>
              <a:avLst/>
              <a:gdLst/>
              <a:ahLst/>
              <a:cxnLst/>
              <a:rect l="l" t="t" r="r" b="b"/>
              <a:pathLst>
                <a:path h="2510790">
                  <a:moveTo>
                    <a:pt x="0" y="0"/>
                  </a:moveTo>
                  <a:lnTo>
                    <a:pt x="0" y="2510636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4054682" y="5510061"/>
              <a:ext cx="0" cy="1741805"/>
            </a:xfrm>
            <a:custGeom>
              <a:avLst/>
              <a:gdLst/>
              <a:ahLst/>
              <a:cxnLst/>
              <a:rect l="l" t="t" r="r" b="b"/>
              <a:pathLst>
                <a:path h="1741804">
                  <a:moveTo>
                    <a:pt x="0" y="0"/>
                  </a:moveTo>
                  <a:lnTo>
                    <a:pt x="0" y="1741779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4172553" y="3822870"/>
              <a:ext cx="3545840" cy="1419225"/>
            </a:xfrm>
            <a:custGeom>
              <a:avLst/>
              <a:gdLst/>
              <a:ahLst/>
              <a:cxnLst/>
              <a:rect l="l" t="t" r="r" b="b"/>
              <a:pathLst>
                <a:path w="3545840" h="1419225">
                  <a:moveTo>
                    <a:pt x="3545802" y="1352397"/>
                  </a:moveTo>
                  <a:lnTo>
                    <a:pt x="1776247" y="0"/>
                  </a:lnTo>
                  <a:lnTo>
                    <a:pt x="1772894" y="4381"/>
                  </a:lnTo>
                  <a:lnTo>
                    <a:pt x="1769554" y="0"/>
                  </a:lnTo>
                  <a:lnTo>
                    <a:pt x="0" y="1352397"/>
                  </a:lnTo>
                  <a:lnTo>
                    <a:pt x="50876" y="1418945"/>
                  </a:lnTo>
                  <a:lnTo>
                    <a:pt x="1772894" y="102870"/>
                  </a:lnTo>
                  <a:lnTo>
                    <a:pt x="3494938" y="1418945"/>
                  </a:lnTo>
                  <a:lnTo>
                    <a:pt x="3545802" y="13523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44859" y="3348454"/>
            <a:ext cx="10042525" cy="6643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4950" spc="-25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4950" dirty="0">
              <a:latin typeface="Consolas"/>
              <a:cs typeface="Consolas"/>
            </a:endParaRPr>
          </a:p>
          <a:p>
            <a:pPr marL="12700">
              <a:lnSpc>
                <a:spcPts val="5770"/>
              </a:lnSpc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4950" spc="-1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4950" dirty="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4950" dirty="0">
              <a:latin typeface="Consolas"/>
              <a:cs typeface="Consolas"/>
            </a:endParaRPr>
          </a:p>
          <a:p>
            <a:pPr marL="2775585">
              <a:lnSpc>
                <a:spcPts val="5770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4950" dirty="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4950" dirty="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4950" dirty="0">
              <a:latin typeface="Consolas"/>
              <a:cs typeface="Consolas"/>
            </a:endParaRPr>
          </a:p>
          <a:p>
            <a:pPr marL="2775585">
              <a:lnSpc>
                <a:spcPts val="5770"/>
              </a:lnSpc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4950" spc="-1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4950" dirty="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4950" dirty="0">
              <a:latin typeface="Consolas"/>
              <a:cs typeface="Consolas"/>
            </a:endParaRPr>
          </a:p>
          <a:p>
            <a:pPr marL="12700">
              <a:lnSpc>
                <a:spcPts val="5855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495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9120" y="2833570"/>
            <a:ext cx="3032760" cy="1123315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121285" rIns="0" bIns="0" rtlCol="0">
            <a:spAutoFit/>
          </a:bodyPr>
          <a:lstStyle/>
          <a:p>
            <a:pPr marL="868680">
              <a:lnSpc>
                <a:spcPct val="100000"/>
              </a:lnSpc>
              <a:spcBef>
                <a:spcPts val="955"/>
              </a:spcBef>
            </a:pPr>
            <a:r>
              <a:rPr sz="4600" spc="-20" dirty="0">
                <a:solidFill>
                  <a:srgbClr val="FFFFFF"/>
                </a:solidFill>
                <a:latin typeface="Consolas"/>
                <a:cs typeface="Consolas"/>
              </a:rPr>
              <a:t>html</a:t>
            </a:r>
            <a:endParaRPr sz="4600" dirty="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38330" y="5148821"/>
            <a:ext cx="3032760" cy="1123315"/>
          </a:xfrm>
          <a:custGeom>
            <a:avLst/>
            <a:gdLst/>
            <a:ahLst/>
            <a:cxnLst/>
            <a:rect l="l" t="t" r="r" b="b"/>
            <a:pathLst>
              <a:path w="3032759" h="1123314">
                <a:moveTo>
                  <a:pt x="3032687" y="0"/>
                </a:moveTo>
                <a:lnTo>
                  <a:pt x="0" y="0"/>
                </a:lnTo>
                <a:lnTo>
                  <a:pt x="0" y="1123133"/>
                </a:lnTo>
                <a:lnTo>
                  <a:pt x="3032687" y="1123133"/>
                </a:lnTo>
                <a:lnTo>
                  <a:pt x="3032687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3400504" y="5254155"/>
            <a:ext cx="1315085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600" spc="-20" dirty="0">
                <a:solidFill>
                  <a:srgbClr val="FFFFFF"/>
                </a:solidFill>
                <a:latin typeface="Consolas"/>
                <a:cs typeface="Consolas"/>
              </a:rPr>
              <a:t>head</a:t>
            </a:r>
            <a:endParaRPr sz="4600" dirty="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281325" y="5148821"/>
            <a:ext cx="3032760" cy="1123315"/>
          </a:xfrm>
          <a:custGeom>
            <a:avLst/>
            <a:gdLst/>
            <a:ahLst/>
            <a:cxnLst/>
            <a:rect l="l" t="t" r="r" b="b"/>
            <a:pathLst>
              <a:path w="3032759" h="1123314">
                <a:moveTo>
                  <a:pt x="3032687" y="0"/>
                </a:moveTo>
                <a:lnTo>
                  <a:pt x="0" y="0"/>
                </a:lnTo>
                <a:lnTo>
                  <a:pt x="0" y="1123133"/>
                </a:lnTo>
                <a:lnTo>
                  <a:pt x="3032687" y="1123133"/>
                </a:lnTo>
                <a:lnTo>
                  <a:pt x="3032687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7138609" y="5254155"/>
            <a:ext cx="1315085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600" spc="-20" dirty="0">
                <a:solidFill>
                  <a:srgbClr val="FFFFFF"/>
                </a:solidFill>
                <a:latin typeface="Consolas"/>
                <a:cs typeface="Consolas"/>
              </a:rPr>
              <a:t>body</a:t>
            </a:r>
            <a:endParaRPr sz="4600" dirty="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38330" y="7251841"/>
            <a:ext cx="3032760" cy="1123315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121920" rIns="0" bIns="0" rtlCol="0">
            <a:spAutoFit/>
          </a:bodyPr>
          <a:lstStyle/>
          <a:p>
            <a:pPr marL="706755">
              <a:lnSpc>
                <a:spcPct val="100000"/>
              </a:lnSpc>
              <a:spcBef>
                <a:spcPts val="960"/>
              </a:spcBef>
            </a:pPr>
            <a:r>
              <a:rPr sz="4600" spc="-10" dirty="0">
                <a:solidFill>
                  <a:srgbClr val="FFFFFF"/>
                </a:solidFill>
                <a:latin typeface="Consolas"/>
                <a:cs typeface="Consolas"/>
              </a:rPr>
              <a:t>title</a:t>
            </a:r>
            <a:endParaRPr sz="4600" dirty="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35487" y="7289864"/>
            <a:ext cx="3324860" cy="1047115"/>
          </a:xfrm>
          <a:custGeom>
            <a:avLst/>
            <a:gdLst/>
            <a:ahLst/>
            <a:cxnLst/>
            <a:rect l="l" t="t" r="r" b="b"/>
            <a:pathLst>
              <a:path w="3324859" h="1047115">
                <a:moveTo>
                  <a:pt x="2800815" y="0"/>
                </a:moveTo>
                <a:lnTo>
                  <a:pt x="523544" y="0"/>
                </a:lnTo>
                <a:lnTo>
                  <a:pt x="456466" y="173"/>
                </a:lnTo>
                <a:lnTo>
                  <a:pt x="396971" y="1387"/>
                </a:lnTo>
                <a:lnTo>
                  <a:pt x="343444" y="4682"/>
                </a:lnTo>
                <a:lnTo>
                  <a:pt x="294271" y="11099"/>
                </a:lnTo>
                <a:lnTo>
                  <a:pt x="247835" y="21678"/>
                </a:lnTo>
                <a:lnTo>
                  <a:pt x="203095" y="39158"/>
                </a:lnTo>
                <a:lnTo>
                  <a:pt x="161700" y="62380"/>
                </a:lnTo>
                <a:lnTo>
                  <a:pt x="124129" y="90863"/>
                </a:lnTo>
                <a:lnTo>
                  <a:pt x="90863" y="124128"/>
                </a:lnTo>
                <a:lnTo>
                  <a:pt x="62381" y="161698"/>
                </a:lnTo>
                <a:lnTo>
                  <a:pt x="39161" y="203092"/>
                </a:lnTo>
                <a:lnTo>
                  <a:pt x="21685" y="247831"/>
                </a:lnTo>
                <a:lnTo>
                  <a:pt x="11102" y="294269"/>
                </a:lnTo>
                <a:lnTo>
                  <a:pt x="4684" y="343443"/>
                </a:lnTo>
                <a:lnTo>
                  <a:pt x="1387" y="396969"/>
                </a:lnTo>
                <a:lnTo>
                  <a:pt x="173" y="456464"/>
                </a:lnTo>
                <a:lnTo>
                  <a:pt x="0" y="523544"/>
                </a:lnTo>
                <a:lnTo>
                  <a:pt x="173" y="590623"/>
                </a:lnTo>
                <a:lnTo>
                  <a:pt x="1387" y="650118"/>
                </a:lnTo>
                <a:lnTo>
                  <a:pt x="4684" y="703644"/>
                </a:lnTo>
                <a:lnTo>
                  <a:pt x="11102" y="752818"/>
                </a:lnTo>
                <a:lnTo>
                  <a:pt x="21685" y="799256"/>
                </a:lnTo>
                <a:lnTo>
                  <a:pt x="39161" y="843995"/>
                </a:lnTo>
                <a:lnTo>
                  <a:pt x="62381" y="885389"/>
                </a:lnTo>
                <a:lnTo>
                  <a:pt x="90863" y="922959"/>
                </a:lnTo>
                <a:lnTo>
                  <a:pt x="124129" y="956225"/>
                </a:lnTo>
                <a:lnTo>
                  <a:pt x="161700" y="984708"/>
                </a:lnTo>
                <a:lnTo>
                  <a:pt x="203095" y="1007928"/>
                </a:lnTo>
                <a:lnTo>
                  <a:pt x="247835" y="1025408"/>
                </a:lnTo>
                <a:lnTo>
                  <a:pt x="294271" y="1035988"/>
                </a:lnTo>
                <a:lnTo>
                  <a:pt x="343444" y="1042405"/>
                </a:lnTo>
                <a:lnTo>
                  <a:pt x="396971" y="1045701"/>
                </a:lnTo>
                <a:lnTo>
                  <a:pt x="456466" y="1046915"/>
                </a:lnTo>
                <a:lnTo>
                  <a:pt x="523544" y="1047088"/>
                </a:lnTo>
                <a:lnTo>
                  <a:pt x="2800815" y="1047088"/>
                </a:lnTo>
                <a:lnTo>
                  <a:pt x="2867891" y="1046915"/>
                </a:lnTo>
                <a:lnTo>
                  <a:pt x="2927384" y="1045701"/>
                </a:lnTo>
                <a:lnTo>
                  <a:pt x="2980910" y="1042405"/>
                </a:lnTo>
                <a:lnTo>
                  <a:pt x="3030084" y="1035988"/>
                </a:lnTo>
                <a:lnTo>
                  <a:pt x="3076524" y="1025408"/>
                </a:lnTo>
                <a:lnTo>
                  <a:pt x="3121263" y="1007928"/>
                </a:lnTo>
                <a:lnTo>
                  <a:pt x="3162657" y="984708"/>
                </a:lnTo>
                <a:lnTo>
                  <a:pt x="3200226" y="956225"/>
                </a:lnTo>
                <a:lnTo>
                  <a:pt x="3233491" y="922959"/>
                </a:lnTo>
                <a:lnTo>
                  <a:pt x="3261973" y="885389"/>
                </a:lnTo>
                <a:lnTo>
                  <a:pt x="3285194" y="843995"/>
                </a:lnTo>
                <a:lnTo>
                  <a:pt x="3302674" y="799256"/>
                </a:lnTo>
                <a:lnTo>
                  <a:pt x="3313256" y="752818"/>
                </a:lnTo>
                <a:lnTo>
                  <a:pt x="3319675" y="703644"/>
                </a:lnTo>
                <a:lnTo>
                  <a:pt x="3322971" y="650118"/>
                </a:lnTo>
                <a:lnTo>
                  <a:pt x="3324186" y="590623"/>
                </a:lnTo>
                <a:lnTo>
                  <a:pt x="3324359" y="523544"/>
                </a:lnTo>
                <a:lnTo>
                  <a:pt x="3324186" y="456464"/>
                </a:lnTo>
                <a:lnTo>
                  <a:pt x="3322971" y="396969"/>
                </a:lnTo>
                <a:lnTo>
                  <a:pt x="3319675" y="343443"/>
                </a:lnTo>
                <a:lnTo>
                  <a:pt x="3313256" y="294269"/>
                </a:lnTo>
                <a:lnTo>
                  <a:pt x="3302674" y="247831"/>
                </a:lnTo>
                <a:lnTo>
                  <a:pt x="3285194" y="203092"/>
                </a:lnTo>
                <a:lnTo>
                  <a:pt x="3261973" y="161698"/>
                </a:lnTo>
                <a:lnTo>
                  <a:pt x="3233491" y="124128"/>
                </a:lnTo>
                <a:lnTo>
                  <a:pt x="3200226" y="90863"/>
                </a:lnTo>
                <a:lnTo>
                  <a:pt x="3162657" y="62380"/>
                </a:lnTo>
                <a:lnTo>
                  <a:pt x="3121263" y="39158"/>
                </a:lnTo>
                <a:lnTo>
                  <a:pt x="3076524" y="21678"/>
                </a:lnTo>
                <a:lnTo>
                  <a:pt x="3030084" y="11099"/>
                </a:lnTo>
                <a:lnTo>
                  <a:pt x="2980910" y="4682"/>
                </a:lnTo>
                <a:lnTo>
                  <a:pt x="2927384" y="1387"/>
                </a:lnTo>
                <a:lnTo>
                  <a:pt x="2867891" y="173"/>
                </a:lnTo>
                <a:lnTo>
                  <a:pt x="280081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6583652" y="7515866"/>
            <a:ext cx="24206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2600" spc="1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2600" dirty="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392502" y="9354861"/>
            <a:ext cx="3324860" cy="1047115"/>
          </a:xfrm>
          <a:custGeom>
            <a:avLst/>
            <a:gdLst/>
            <a:ahLst/>
            <a:cxnLst/>
            <a:rect l="l" t="t" r="r" b="b"/>
            <a:pathLst>
              <a:path w="3324859" h="1047115">
                <a:moveTo>
                  <a:pt x="2800804" y="0"/>
                </a:moveTo>
                <a:lnTo>
                  <a:pt x="523544" y="0"/>
                </a:lnTo>
                <a:lnTo>
                  <a:pt x="456462" y="173"/>
                </a:lnTo>
                <a:lnTo>
                  <a:pt x="396966" y="1387"/>
                </a:lnTo>
                <a:lnTo>
                  <a:pt x="343439" y="4682"/>
                </a:lnTo>
                <a:lnTo>
                  <a:pt x="294264" y="11100"/>
                </a:lnTo>
                <a:lnTo>
                  <a:pt x="247824" y="21679"/>
                </a:lnTo>
                <a:lnTo>
                  <a:pt x="203085" y="39159"/>
                </a:lnTo>
                <a:lnTo>
                  <a:pt x="161691" y="62380"/>
                </a:lnTo>
                <a:lnTo>
                  <a:pt x="124122" y="90863"/>
                </a:lnTo>
                <a:lnTo>
                  <a:pt x="90857" y="124129"/>
                </a:lnTo>
                <a:lnTo>
                  <a:pt x="62375" y="161698"/>
                </a:lnTo>
                <a:lnTo>
                  <a:pt x="39154" y="203092"/>
                </a:lnTo>
                <a:lnTo>
                  <a:pt x="21674" y="247832"/>
                </a:lnTo>
                <a:lnTo>
                  <a:pt x="11097" y="294270"/>
                </a:lnTo>
                <a:lnTo>
                  <a:pt x="4681" y="343443"/>
                </a:lnTo>
                <a:lnTo>
                  <a:pt x="1387" y="396969"/>
                </a:lnTo>
                <a:lnTo>
                  <a:pt x="173" y="456464"/>
                </a:lnTo>
                <a:lnTo>
                  <a:pt x="0" y="523544"/>
                </a:lnTo>
                <a:lnTo>
                  <a:pt x="173" y="590623"/>
                </a:lnTo>
                <a:lnTo>
                  <a:pt x="1387" y="650118"/>
                </a:lnTo>
                <a:lnTo>
                  <a:pt x="4681" y="703644"/>
                </a:lnTo>
                <a:lnTo>
                  <a:pt x="11097" y="752818"/>
                </a:lnTo>
                <a:lnTo>
                  <a:pt x="21674" y="799256"/>
                </a:lnTo>
                <a:lnTo>
                  <a:pt x="39154" y="843995"/>
                </a:lnTo>
                <a:lnTo>
                  <a:pt x="62375" y="885389"/>
                </a:lnTo>
                <a:lnTo>
                  <a:pt x="90857" y="922959"/>
                </a:lnTo>
                <a:lnTo>
                  <a:pt x="124122" y="956225"/>
                </a:lnTo>
                <a:lnTo>
                  <a:pt x="161691" y="984708"/>
                </a:lnTo>
                <a:lnTo>
                  <a:pt x="203085" y="1007929"/>
                </a:lnTo>
                <a:lnTo>
                  <a:pt x="247824" y="1025409"/>
                </a:lnTo>
                <a:lnTo>
                  <a:pt x="294264" y="1035988"/>
                </a:lnTo>
                <a:lnTo>
                  <a:pt x="343439" y="1042405"/>
                </a:lnTo>
                <a:lnTo>
                  <a:pt x="396966" y="1045701"/>
                </a:lnTo>
                <a:lnTo>
                  <a:pt x="456462" y="1046915"/>
                </a:lnTo>
                <a:lnTo>
                  <a:pt x="523544" y="1047088"/>
                </a:lnTo>
                <a:lnTo>
                  <a:pt x="2800804" y="1047088"/>
                </a:lnTo>
                <a:lnTo>
                  <a:pt x="2867886" y="1046915"/>
                </a:lnTo>
                <a:lnTo>
                  <a:pt x="2927382" y="1045701"/>
                </a:lnTo>
                <a:lnTo>
                  <a:pt x="2980909" y="1042405"/>
                </a:lnTo>
                <a:lnTo>
                  <a:pt x="3030084" y="1035988"/>
                </a:lnTo>
                <a:lnTo>
                  <a:pt x="3076524" y="1025409"/>
                </a:lnTo>
                <a:lnTo>
                  <a:pt x="3121260" y="1007929"/>
                </a:lnTo>
                <a:lnTo>
                  <a:pt x="3162652" y="984708"/>
                </a:lnTo>
                <a:lnTo>
                  <a:pt x="3200222" y="956225"/>
                </a:lnTo>
                <a:lnTo>
                  <a:pt x="3233488" y="922959"/>
                </a:lnTo>
                <a:lnTo>
                  <a:pt x="3261972" y="885389"/>
                </a:lnTo>
                <a:lnTo>
                  <a:pt x="3285193" y="843995"/>
                </a:lnTo>
                <a:lnTo>
                  <a:pt x="3302674" y="799256"/>
                </a:lnTo>
                <a:lnTo>
                  <a:pt x="3313251" y="752818"/>
                </a:lnTo>
                <a:lnTo>
                  <a:pt x="3319667" y="703644"/>
                </a:lnTo>
                <a:lnTo>
                  <a:pt x="3322961" y="650118"/>
                </a:lnTo>
                <a:lnTo>
                  <a:pt x="3324175" y="590623"/>
                </a:lnTo>
                <a:lnTo>
                  <a:pt x="3324349" y="523544"/>
                </a:lnTo>
                <a:lnTo>
                  <a:pt x="3324175" y="456464"/>
                </a:lnTo>
                <a:lnTo>
                  <a:pt x="3322961" y="396969"/>
                </a:lnTo>
                <a:lnTo>
                  <a:pt x="3319667" y="343443"/>
                </a:lnTo>
                <a:lnTo>
                  <a:pt x="3313251" y="294270"/>
                </a:lnTo>
                <a:lnTo>
                  <a:pt x="3302674" y="247832"/>
                </a:lnTo>
                <a:lnTo>
                  <a:pt x="3285193" y="203092"/>
                </a:lnTo>
                <a:lnTo>
                  <a:pt x="3261972" y="161698"/>
                </a:lnTo>
                <a:lnTo>
                  <a:pt x="3233488" y="124129"/>
                </a:lnTo>
                <a:lnTo>
                  <a:pt x="3200222" y="90863"/>
                </a:lnTo>
                <a:lnTo>
                  <a:pt x="3162652" y="62380"/>
                </a:lnTo>
                <a:lnTo>
                  <a:pt x="3121260" y="39159"/>
                </a:lnTo>
                <a:lnTo>
                  <a:pt x="3076524" y="21679"/>
                </a:lnTo>
                <a:lnTo>
                  <a:pt x="3030084" y="11100"/>
                </a:lnTo>
                <a:lnTo>
                  <a:pt x="2980909" y="4682"/>
                </a:lnTo>
                <a:lnTo>
                  <a:pt x="2927382" y="1387"/>
                </a:lnTo>
                <a:lnTo>
                  <a:pt x="2867886" y="173"/>
                </a:lnTo>
                <a:lnTo>
                  <a:pt x="280080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3484271" y="9578630"/>
            <a:ext cx="11309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Hello!</a:t>
            </a:r>
            <a:endParaRPr sz="26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359A-EE34-6854-063F-91980699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740" y="4664075"/>
            <a:ext cx="6858000" cy="141577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HEADINGS</a:t>
            </a:r>
            <a:endParaRPr lang="en-PK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B209-0D42-DA30-0F39-EF2C4B67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3850" y="2884686"/>
            <a:ext cx="1676400" cy="5539978"/>
          </a:xfrm>
        </p:spPr>
        <p:txBody>
          <a:bodyPr/>
          <a:lstStyle/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&lt;h1&gt;</a:t>
            </a:r>
          </a:p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&lt;h2&gt;</a:t>
            </a:r>
          </a:p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&lt;h3&gt;</a:t>
            </a:r>
          </a:p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&lt;h4&gt;</a:t>
            </a:r>
          </a:p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&lt;h5&gt;</a:t>
            </a:r>
          </a:p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&lt;h6&gt;</a:t>
            </a:r>
            <a:endParaRPr lang="en-PK" sz="6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C9BDE-3DCF-D7FD-B4F4-EA507646550A}"/>
              </a:ext>
            </a:extLst>
          </p:cNvPr>
          <p:cNvSpPr txBox="1"/>
          <p:nvPr/>
        </p:nvSpPr>
        <p:spPr>
          <a:xfrm>
            <a:off x="14711317" y="3292475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(Largest and most important)</a:t>
            </a:r>
            <a:endParaRPr lang="en-PK" sz="28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CF7E3-8610-D9B5-C914-3E5EB3432B35}"/>
              </a:ext>
            </a:extLst>
          </p:cNvPr>
          <p:cNvSpPr txBox="1"/>
          <p:nvPr/>
        </p:nvSpPr>
        <p:spPr>
          <a:xfrm>
            <a:off x="14715852" y="7771450"/>
            <a:ext cx="5165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(Smallest and least important)</a:t>
            </a:r>
            <a:endParaRPr lang="en-PK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0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359A-EE34-6854-063F-91980699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50" y="1082675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PARAGRAPHS</a:t>
            </a:r>
            <a:endParaRPr lang="en-PK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B209-0D42-DA30-0F39-EF2C4B67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855" y="4359275"/>
            <a:ext cx="15820390" cy="3385542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&lt;p&gt;	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Creates paragraphs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4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hr</a:t>
            </a:r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/&gt;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Inserts a horizontal line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4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br</a:t>
            </a:r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/&gt;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Inserts a line break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&lt;pre&gt;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Preserves white spaces and line breaks, often used 				  for displaying code.</a:t>
            </a:r>
          </a:p>
        </p:txBody>
      </p:sp>
    </p:spTree>
    <p:extLst>
      <p:ext uri="{BB962C8B-B14F-4D97-AF65-F5344CB8AC3E}">
        <p14:creationId xmlns:p14="http://schemas.microsoft.com/office/powerpoint/2010/main" val="166000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359A-EE34-6854-063F-91980699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50" y="1082675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 FORMATTING</a:t>
            </a:r>
            <a:endParaRPr lang="en-PK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B209-0D42-DA30-0F39-EF2C4B67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855" y="4359275"/>
            <a:ext cx="15820390" cy="4739759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&lt;b&gt;, &lt;strong&gt;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Emphasize the importance of content.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4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&gt;, &lt;</a:t>
            </a:r>
            <a:r>
              <a:rPr lang="en-US" sz="4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em</a:t>
            </a:r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&gt;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Indicate text in a italic style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&lt;u&gt;, &lt;ins&gt;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Highlight additions or changes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&lt;sub&gt;, &lt;sup&gt;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Position text below or above the normal text line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&lt;small&gt;, </a:t>
            </a:r>
            <a:r>
              <a:rPr lang="en-US" sz="4400" dirty="0">
                <a:solidFill>
                  <a:srgbClr val="FF0000"/>
                </a:solidFill>
              </a:rPr>
              <a:t>&lt;big&gt;</a:t>
            </a:r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Adjust the size of text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&lt;mark&gt;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Highlights text for reference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&lt;del&gt;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Represents deleted or removed text</a:t>
            </a:r>
            <a:endParaRPr lang="en-PK" sz="4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1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1FA2-006D-D771-BFD0-AF86789D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50" y="1463675"/>
            <a:ext cx="14585315" cy="1415772"/>
          </a:xfrm>
        </p:spPr>
        <p:txBody>
          <a:bodyPr/>
          <a:lstStyle/>
          <a:p>
            <a:r>
              <a:rPr lang="en-US" dirty="0"/>
              <a:t>Comments in HTML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C3C3B-89F6-E66E-6073-176B1E82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855" y="4740275"/>
            <a:ext cx="15820390" cy="1354217"/>
          </a:xfrm>
        </p:spPr>
        <p:txBody>
          <a:bodyPr/>
          <a:lstStyle/>
          <a:p>
            <a:r>
              <a:rPr lang="en-US" sz="8800" dirty="0">
                <a:solidFill>
                  <a:srgbClr val="92D050"/>
                </a:solidFill>
              </a:rPr>
              <a:t>&lt;!--		This is a Comment	 </a:t>
            </a:r>
            <a:r>
              <a:rPr lang="en-US" sz="8800" dirty="0">
                <a:solidFill>
                  <a:srgbClr val="92D050"/>
                </a:solidFill>
                <a:sym typeface="Wingdings" panose="05000000000000000000" pitchFamily="2" charset="2"/>
              </a:rPr>
              <a:t>--&gt;</a:t>
            </a:r>
            <a:endParaRPr lang="en-PK" sz="8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0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A3EF-94DF-A50F-E2BD-227F9D6E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HTML Attributes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581B1-BA35-5AE2-4701-01C5DF09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811" y="2073275"/>
            <a:ext cx="15820390" cy="615553"/>
          </a:xfrm>
        </p:spPr>
        <p:txBody>
          <a:bodyPr/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lang="en-US" sz="4000" dirty="0">
                <a:solidFill>
                  <a:schemeClr val="bg1"/>
                </a:solidFill>
              </a:rPr>
              <a:t> are used to add more </a:t>
            </a:r>
            <a:r>
              <a:rPr lang="en-US" sz="4000" dirty="0">
                <a:solidFill>
                  <a:srgbClr val="92D050"/>
                </a:solidFill>
              </a:rPr>
              <a:t>information</a:t>
            </a:r>
            <a:r>
              <a:rPr lang="en-US" sz="4000" dirty="0">
                <a:solidFill>
                  <a:schemeClr val="bg1"/>
                </a:solidFill>
              </a:rPr>
              <a:t> to the tag</a:t>
            </a:r>
            <a:endParaRPr lang="en-PK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8370A-2419-E790-0E6B-9B100AEFBD71}"/>
              </a:ext>
            </a:extLst>
          </p:cNvPr>
          <p:cNvSpPr txBox="1"/>
          <p:nvPr/>
        </p:nvSpPr>
        <p:spPr>
          <a:xfrm>
            <a:off x="984250" y="5221191"/>
            <a:ext cx="18594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&lt;tag  </a:t>
            </a:r>
            <a:r>
              <a:rPr lang="en-US" sz="8000" dirty="0">
                <a:solidFill>
                  <a:srgbClr val="FAE23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name=“value”</a:t>
            </a:r>
            <a:r>
              <a:rPr lang="en-US" sz="8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&gt;Content&lt;/tag&gt;</a:t>
            </a:r>
            <a:endParaRPr lang="en-PK" sz="8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C07172-282B-EA17-CDC0-A4579434FFA8}"/>
                  </a:ext>
                </a:extLst>
              </p14:cNvPr>
              <p14:cNvContentPartPr/>
              <p14:nvPr/>
            </p14:nvContentPartPr>
            <p14:xfrm>
              <a:off x="6792326" y="6452743"/>
              <a:ext cx="3011400" cy="27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C07172-282B-EA17-CDC0-A4579434FF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9686" y="6390103"/>
                <a:ext cx="3137040" cy="1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0" id="{C95EDE0F-1762-4E5E-BE8A-9F30DAB4A7F9}" vid="{1C938374-248C-458B-B951-2FA4F2405E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</TotalTime>
  <Words>1401</Words>
  <Application>Microsoft Office PowerPoint</Application>
  <PresentationFormat>Custom</PresentationFormat>
  <Paragraphs>208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ADLaM Display</vt:lpstr>
      <vt:lpstr>Arial</vt:lpstr>
      <vt:lpstr>Calibri</vt:lpstr>
      <vt:lpstr>Consolas</vt:lpstr>
      <vt:lpstr>Courier New</vt:lpstr>
      <vt:lpstr>Söhne</vt:lpstr>
      <vt:lpstr>Times New Roman</vt:lpstr>
      <vt:lpstr>Verdana</vt:lpstr>
      <vt:lpstr>Office Theme</vt:lpstr>
      <vt:lpstr>Web Programming</vt:lpstr>
      <vt:lpstr>HTML</vt:lpstr>
      <vt:lpstr>HTML USES ELEMENTS TO DESCRIBE THE STRUCTURE OF PAGES</vt:lpstr>
      <vt:lpstr>Document Object Model</vt:lpstr>
      <vt:lpstr>HEADINGS</vt:lpstr>
      <vt:lpstr>PARAGRAPHS</vt:lpstr>
      <vt:lpstr>TEXT FORMATTING</vt:lpstr>
      <vt:lpstr>Comments in HTML</vt:lpstr>
      <vt:lpstr>HTML Attributes</vt:lpstr>
      <vt:lpstr>HTML Attributes</vt:lpstr>
      <vt:lpstr>Anchor Tag</vt:lpstr>
      <vt:lpstr>Anchor Tag</vt:lpstr>
      <vt:lpstr>Absolute/Relative Link</vt:lpstr>
      <vt:lpstr>Target</vt:lpstr>
      <vt:lpstr>IMAGE Element/Tag</vt:lpstr>
      <vt:lpstr>Unordered Lists</vt:lpstr>
      <vt:lpstr>Ordered Lists -start</vt:lpstr>
      <vt:lpstr>Ordered Lists -type</vt:lpstr>
      <vt:lpstr>A Description List</vt:lpstr>
      <vt:lpstr>HTML &lt;table&gt; Tag</vt:lpstr>
      <vt:lpstr>Table</vt:lpstr>
      <vt:lpstr>HTML &lt;table&gt; Tag</vt:lpstr>
      <vt:lpstr>Attributes</vt:lpstr>
      <vt:lpstr>Attributes - colspan</vt:lpstr>
      <vt:lpstr>Attributes - rowspan</vt:lpstr>
      <vt:lpstr>HTML &lt;caption&gt; Tag</vt:lpstr>
      <vt:lpstr>Exploring more table tags</vt:lpstr>
      <vt:lpstr>TASK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</dc:title>
  <cp:lastModifiedBy>talha malik</cp:lastModifiedBy>
  <cp:revision>3</cp:revision>
  <dcterms:created xsi:type="dcterms:W3CDTF">2024-01-07T20:27:51Z</dcterms:created>
  <dcterms:modified xsi:type="dcterms:W3CDTF">2024-01-10T12:03:07Z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Keynote</vt:lpwstr>
  </property>
  <property fmtid="{D5CDD505-2E9C-101B-9397-08002B2CF9AE}" pid="4" name="LastSaved">
    <vt:filetime>2024-01-07T00:00:00Z</vt:filetime>
  </property>
  <property fmtid="{D5CDD505-2E9C-101B-9397-08002B2CF9AE}" pid="5" name="Producer">
    <vt:lpwstr>macOS Version 10.15.3 (Build 19D62e) Quartz PDFContext</vt:lpwstr>
  </property>
</Properties>
</file>