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69" r:id="rId4"/>
    <p:sldId id="268" r:id="rId5"/>
    <p:sldId id="259" r:id="rId6"/>
    <p:sldId id="270" r:id="rId7"/>
    <p:sldId id="260" r:id="rId8"/>
    <p:sldId id="261" r:id="rId9"/>
    <p:sldId id="262" r:id="rId10"/>
    <p:sldId id="263" r:id="rId11"/>
    <p:sldId id="264" r:id="rId12"/>
    <p:sldId id="265" r:id="rId13"/>
    <p:sldId id="271" r:id="rId14"/>
    <p:sldId id="266" r:id="rId15"/>
    <p:sldId id="26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8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1B8A051-093D-46FD-999D-E3201671354A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108B22CA-E256-408A-B805-BB9C504CE88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 simple C++ console application for managing hospital patients.</a:t>
          </a:r>
        </a:p>
      </dgm:t>
    </dgm:pt>
    <dgm:pt modelId="{3B788EF3-F8F2-4572-AB5E-7DDEE04ED561}" type="parTrans" cxnId="{8C125F47-2E8A-4F9A-8B0C-3D17FF738995}">
      <dgm:prSet/>
      <dgm:spPr/>
      <dgm:t>
        <a:bodyPr/>
        <a:lstStyle/>
        <a:p>
          <a:endParaRPr lang="en-US"/>
        </a:p>
      </dgm:t>
    </dgm:pt>
    <dgm:pt modelId="{F27483C6-A63B-4B83-94E5-A24D02777961}" type="sibTrans" cxnId="{8C125F47-2E8A-4F9A-8B0C-3D17FF738995}">
      <dgm:prSet/>
      <dgm:spPr/>
      <dgm:t>
        <a:bodyPr/>
        <a:lstStyle/>
        <a:p>
          <a:endParaRPr lang="en-US"/>
        </a:p>
      </dgm:t>
    </dgm:pt>
    <dgm:pt modelId="{AF54D68D-2048-4FC7-8913-30BE3CFAB33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Allows registering, searching, updating, and categorizing patients.</a:t>
          </a:r>
        </a:p>
      </dgm:t>
    </dgm:pt>
    <dgm:pt modelId="{1F2DC942-DEEC-4121-9FF2-AB8EE0CD4ACA}" type="parTrans" cxnId="{221BA8D7-7DF1-4DA7-9ED6-30BB359887AB}">
      <dgm:prSet/>
      <dgm:spPr/>
      <dgm:t>
        <a:bodyPr/>
        <a:lstStyle/>
        <a:p>
          <a:endParaRPr lang="en-US"/>
        </a:p>
      </dgm:t>
    </dgm:pt>
    <dgm:pt modelId="{08917579-9208-4E43-AF69-622BE02F32AB}" type="sibTrans" cxnId="{221BA8D7-7DF1-4DA7-9ED6-30BB359887AB}">
      <dgm:prSet/>
      <dgm:spPr/>
      <dgm:t>
        <a:bodyPr/>
        <a:lstStyle/>
        <a:p>
          <a:endParaRPr lang="en-US"/>
        </a:p>
      </dgm:t>
    </dgm:pt>
    <dgm:pt modelId="{4984F46D-32E2-48EF-BFFC-40A39A3A8C8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Designed with beginner-level programming concepts.</a:t>
          </a:r>
        </a:p>
      </dgm:t>
    </dgm:pt>
    <dgm:pt modelId="{9CE85282-556D-4BB5-AD39-932B23E66C1D}" type="parTrans" cxnId="{07898A24-6B6A-477A-9A08-2034FCE51A2F}">
      <dgm:prSet/>
      <dgm:spPr/>
      <dgm:t>
        <a:bodyPr/>
        <a:lstStyle/>
        <a:p>
          <a:endParaRPr lang="en-US"/>
        </a:p>
      </dgm:t>
    </dgm:pt>
    <dgm:pt modelId="{AB415675-DF27-4D66-AC9D-163A782BCB6D}" type="sibTrans" cxnId="{07898A24-6B6A-477A-9A08-2034FCE51A2F}">
      <dgm:prSet/>
      <dgm:spPr/>
      <dgm:t>
        <a:bodyPr/>
        <a:lstStyle/>
        <a:p>
          <a:endParaRPr lang="en-US"/>
        </a:p>
      </dgm:t>
    </dgm:pt>
    <dgm:pt modelId="{1F73B710-D27F-4831-B5F9-A7ED6D6F7CC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Uses arrays, functions, loops, and validation techniques.</a:t>
          </a:r>
        </a:p>
      </dgm:t>
    </dgm:pt>
    <dgm:pt modelId="{77BCDAD6-A393-4B33-8469-479330814125}" type="parTrans" cxnId="{B5CFE9AB-D3E3-4A99-A0D7-D606190F0E38}">
      <dgm:prSet/>
      <dgm:spPr/>
      <dgm:t>
        <a:bodyPr/>
        <a:lstStyle/>
        <a:p>
          <a:endParaRPr lang="en-US"/>
        </a:p>
      </dgm:t>
    </dgm:pt>
    <dgm:pt modelId="{D0626650-776A-413A-A70E-598EC64E5EC7}" type="sibTrans" cxnId="{B5CFE9AB-D3E3-4A99-A0D7-D606190F0E38}">
      <dgm:prSet/>
      <dgm:spPr/>
      <dgm:t>
        <a:bodyPr/>
        <a:lstStyle/>
        <a:p>
          <a:endParaRPr lang="en-US"/>
        </a:p>
      </dgm:t>
    </dgm:pt>
    <dgm:pt modelId="{1253E000-4118-4327-871A-5951B8900C3F}" type="pres">
      <dgm:prSet presAssocID="{21B8A051-093D-46FD-999D-E3201671354A}" presName="diagram" presStyleCnt="0">
        <dgm:presLayoutVars>
          <dgm:dir/>
          <dgm:resizeHandles val="exact"/>
        </dgm:presLayoutVars>
      </dgm:prSet>
      <dgm:spPr/>
    </dgm:pt>
    <dgm:pt modelId="{BED7F46F-C7E0-4921-B914-F1A28C498E37}" type="pres">
      <dgm:prSet presAssocID="{108B22CA-E256-408A-B805-BB9C504CE88D}" presName="node" presStyleLbl="node1" presStyleIdx="0" presStyleCnt="4">
        <dgm:presLayoutVars>
          <dgm:bulletEnabled val="1"/>
        </dgm:presLayoutVars>
      </dgm:prSet>
      <dgm:spPr/>
    </dgm:pt>
    <dgm:pt modelId="{5E01DB01-6D6A-4605-9100-79B77485620A}" type="pres">
      <dgm:prSet presAssocID="{F27483C6-A63B-4B83-94E5-A24D02777961}" presName="sibTrans" presStyleCnt="0"/>
      <dgm:spPr/>
    </dgm:pt>
    <dgm:pt modelId="{C2E0388E-3411-4FD0-BF9C-257EF1400E29}" type="pres">
      <dgm:prSet presAssocID="{AF54D68D-2048-4FC7-8913-30BE3CFAB33F}" presName="node" presStyleLbl="node1" presStyleIdx="1" presStyleCnt="4">
        <dgm:presLayoutVars>
          <dgm:bulletEnabled val="1"/>
        </dgm:presLayoutVars>
      </dgm:prSet>
      <dgm:spPr/>
    </dgm:pt>
    <dgm:pt modelId="{7CF5E38A-1BF5-4CB9-AB39-F3BF16E12813}" type="pres">
      <dgm:prSet presAssocID="{08917579-9208-4E43-AF69-622BE02F32AB}" presName="sibTrans" presStyleCnt="0"/>
      <dgm:spPr/>
    </dgm:pt>
    <dgm:pt modelId="{7650E406-0E4C-45C8-91D3-10FDE60482D0}" type="pres">
      <dgm:prSet presAssocID="{4984F46D-32E2-48EF-BFFC-40A39A3A8C8C}" presName="node" presStyleLbl="node1" presStyleIdx="2" presStyleCnt="4">
        <dgm:presLayoutVars>
          <dgm:bulletEnabled val="1"/>
        </dgm:presLayoutVars>
      </dgm:prSet>
      <dgm:spPr/>
    </dgm:pt>
    <dgm:pt modelId="{DBEF14A7-2BCB-4D85-90F0-6D181D732A15}" type="pres">
      <dgm:prSet presAssocID="{AB415675-DF27-4D66-AC9D-163A782BCB6D}" presName="sibTrans" presStyleCnt="0"/>
      <dgm:spPr/>
    </dgm:pt>
    <dgm:pt modelId="{0C3E1E0C-B7D8-49E8-ACB5-DD4C12D370ED}" type="pres">
      <dgm:prSet presAssocID="{1F73B710-D27F-4831-B5F9-A7ED6D6F7CC0}" presName="node" presStyleLbl="node1" presStyleIdx="3" presStyleCnt="4">
        <dgm:presLayoutVars>
          <dgm:bulletEnabled val="1"/>
        </dgm:presLayoutVars>
      </dgm:prSet>
      <dgm:spPr/>
    </dgm:pt>
  </dgm:ptLst>
  <dgm:cxnLst>
    <dgm:cxn modelId="{E555EE15-5A1C-4433-81C2-A250703F833E}" type="presOf" srcId="{AF54D68D-2048-4FC7-8913-30BE3CFAB33F}" destId="{C2E0388E-3411-4FD0-BF9C-257EF1400E29}" srcOrd="0" destOrd="0" presId="urn:microsoft.com/office/officeart/2005/8/layout/default"/>
    <dgm:cxn modelId="{07898A24-6B6A-477A-9A08-2034FCE51A2F}" srcId="{21B8A051-093D-46FD-999D-E3201671354A}" destId="{4984F46D-32E2-48EF-BFFC-40A39A3A8C8C}" srcOrd="2" destOrd="0" parTransId="{9CE85282-556D-4BB5-AD39-932B23E66C1D}" sibTransId="{AB415675-DF27-4D66-AC9D-163A782BCB6D}"/>
    <dgm:cxn modelId="{8C125F47-2E8A-4F9A-8B0C-3D17FF738995}" srcId="{21B8A051-093D-46FD-999D-E3201671354A}" destId="{108B22CA-E256-408A-B805-BB9C504CE88D}" srcOrd="0" destOrd="0" parTransId="{3B788EF3-F8F2-4572-AB5E-7DDEE04ED561}" sibTransId="{F27483C6-A63B-4B83-94E5-A24D02777961}"/>
    <dgm:cxn modelId="{0E620569-6620-46B3-977A-1E34A5C2A4FA}" type="presOf" srcId="{21B8A051-093D-46FD-999D-E3201671354A}" destId="{1253E000-4118-4327-871A-5951B8900C3F}" srcOrd="0" destOrd="0" presId="urn:microsoft.com/office/officeart/2005/8/layout/default"/>
    <dgm:cxn modelId="{DFDAD383-9897-4162-825A-78E26076581A}" type="presOf" srcId="{4984F46D-32E2-48EF-BFFC-40A39A3A8C8C}" destId="{7650E406-0E4C-45C8-91D3-10FDE60482D0}" srcOrd="0" destOrd="0" presId="urn:microsoft.com/office/officeart/2005/8/layout/default"/>
    <dgm:cxn modelId="{B5CFE9AB-D3E3-4A99-A0D7-D606190F0E38}" srcId="{21B8A051-093D-46FD-999D-E3201671354A}" destId="{1F73B710-D27F-4831-B5F9-A7ED6D6F7CC0}" srcOrd="3" destOrd="0" parTransId="{77BCDAD6-A393-4B33-8469-479330814125}" sibTransId="{D0626650-776A-413A-A70E-598EC64E5EC7}"/>
    <dgm:cxn modelId="{302C34BE-79EF-48FA-949D-31100C459AB4}" type="presOf" srcId="{108B22CA-E256-408A-B805-BB9C504CE88D}" destId="{BED7F46F-C7E0-4921-B914-F1A28C498E37}" srcOrd="0" destOrd="0" presId="urn:microsoft.com/office/officeart/2005/8/layout/default"/>
    <dgm:cxn modelId="{7D77FAD3-AF4A-4810-9D0F-014EE62096AF}" type="presOf" srcId="{1F73B710-D27F-4831-B5F9-A7ED6D6F7CC0}" destId="{0C3E1E0C-B7D8-49E8-ACB5-DD4C12D370ED}" srcOrd="0" destOrd="0" presId="urn:microsoft.com/office/officeart/2005/8/layout/default"/>
    <dgm:cxn modelId="{221BA8D7-7DF1-4DA7-9ED6-30BB359887AB}" srcId="{21B8A051-093D-46FD-999D-E3201671354A}" destId="{AF54D68D-2048-4FC7-8913-30BE3CFAB33F}" srcOrd="1" destOrd="0" parTransId="{1F2DC942-DEEC-4121-9FF2-AB8EE0CD4ACA}" sibTransId="{08917579-9208-4E43-AF69-622BE02F32AB}"/>
    <dgm:cxn modelId="{039A8178-56C3-47D4-BFF0-EAC6226A79AC}" type="presParOf" srcId="{1253E000-4118-4327-871A-5951B8900C3F}" destId="{BED7F46F-C7E0-4921-B914-F1A28C498E37}" srcOrd="0" destOrd="0" presId="urn:microsoft.com/office/officeart/2005/8/layout/default"/>
    <dgm:cxn modelId="{90BB23E4-28A3-4D1A-9E38-AE9BE6EB93A1}" type="presParOf" srcId="{1253E000-4118-4327-871A-5951B8900C3F}" destId="{5E01DB01-6D6A-4605-9100-79B77485620A}" srcOrd="1" destOrd="0" presId="urn:microsoft.com/office/officeart/2005/8/layout/default"/>
    <dgm:cxn modelId="{4B6CFF3D-08C8-46EC-BDD7-0B585675114D}" type="presParOf" srcId="{1253E000-4118-4327-871A-5951B8900C3F}" destId="{C2E0388E-3411-4FD0-BF9C-257EF1400E29}" srcOrd="2" destOrd="0" presId="urn:microsoft.com/office/officeart/2005/8/layout/default"/>
    <dgm:cxn modelId="{6B869796-AB47-434A-87B2-CACB602A2A20}" type="presParOf" srcId="{1253E000-4118-4327-871A-5951B8900C3F}" destId="{7CF5E38A-1BF5-4CB9-AB39-F3BF16E12813}" srcOrd="3" destOrd="0" presId="urn:microsoft.com/office/officeart/2005/8/layout/default"/>
    <dgm:cxn modelId="{1DDF87F8-CA7C-47A1-A555-04F13DE1FFE9}" type="presParOf" srcId="{1253E000-4118-4327-871A-5951B8900C3F}" destId="{7650E406-0E4C-45C8-91D3-10FDE60482D0}" srcOrd="4" destOrd="0" presId="urn:microsoft.com/office/officeart/2005/8/layout/default"/>
    <dgm:cxn modelId="{5620A674-2728-4714-81BF-79E2103C1F71}" type="presParOf" srcId="{1253E000-4118-4327-871A-5951B8900C3F}" destId="{DBEF14A7-2BCB-4D85-90F0-6D181D732A15}" srcOrd="5" destOrd="0" presId="urn:microsoft.com/office/officeart/2005/8/layout/default"/>
    <dgm:cxn modelId="{64C39154-184E-42AE-A409-63F05DE8D87B}" type="presParOf" srcId="{1253E000-4118-4327-871A-5951B8900C3F}" destId="{0C3E1E0C-B7D8-49E8-ACB5-DD4C12D370ED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28ADC50-C287-4ABD-964A-393961CFA35E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FEFF72FB-2D38-4D78-961C-A9443C2CDCCF}">
      <dgm:prSet/>
      <dgm:spPr/>
      <dgm:t>
        <a:bodyPr/>
        <a:lstStyle/>
        <a:p>
          <a:r>
            <a:rPr lang="en-US" dirty="0"/>
            <a:t>Implemented using C++ with a Console-based Interface</a:t>
          </a:r>
        </a:p>
      </dgm:t>
    </dgm:pt>
    <dgm:pt modelId="{ACC24FF4-7A9C-49F2-AB58-5E28A610C682}" type="parTrans" cxnId="{7DF08D27-8585-48FD-B429-C4A208367EE5}">
      <dgm:prSet/>
      <dgm:spPr/>
      <dgm:t>
        <a:bodyPr/>
        <a:lstStyle/>
        <a:p>
          <a:endParaRPr lang="en-US"/>
        </a:p>
      </dgm:t>
    </dgm:pt>
    <dgm:pt modelId="{15D45869-9179-44C6-89B3-60A32BF13EC9}" type="sibTrans" cxnId="{7DF08D27-8585-48FD-B429-C4A208367EE5}">
      <dgm:prSet/>
      <dgm:spPr/>
      <dgm:t>
        <a:bodyPr/>
        <a:lstStyle/>
        <a:p>
          <a:endParaRPr lang="en-US"/>
        </a:p>
      </dgm:t>
    </dgm:pt>
    <dgm:pt modelId="{F178BA77-3F04-478B-A4C9-FCA174007DF6}">
      <dgm:prSet/>
      <dgm:spPr/>
      <dgm:t>
        <a:bodyPr/>
        <a:lstStyle/>
        <a:p>
          <a:r>
            <a:rPr lang="en-US"/>
            <a:t>Modular structure: each function handles one module</a:t>
          </a:r>
        </a:p>
      </dgm:t>
    </dgm:pt>
    <dgm:pt modelId="{DE3ABECB-7E6D-490D-A652-866F6485A615}" type="parTrans" cxnId="{A0F33F22-0DB2-4F2E-8208-749DFDC9E3CE}">
      <dgm:prSet/>
      <dgm:spPr/>
      <dgm:t>
        <a:bodyPr/>
        <a:lstStyle/>
        <a:p>
          <a:endParaRPr lang="en-US"/>
        </a:p>
      </dgm:t>
    </dgm:pt>
    <dgm:pt modelId="{5E0D9795-6D41-4A20-AE78-4245F3E00319}" type="sibTrans" cxnId="{A0F33F22-0DB2-4F2E-8208-749DFDC9E3CE}">
      <dgm:prSet/>
      <dgm:spPr/>
      <dgm:t>
        <a:bodyPr/>
        <a:lstStyle/>
        <a:p>
          <a:endParaRPr lang="en-US"/>
        </a:p>
      </dgm:t>
    </dgm:pt>
    <dgm:pt modelId="{78ADA566-CA1D-4D34-9C44-213B7BC3F5EC}">
      <dgm:prSet/>
      <dgm:spPr/>
      <dgm:t>
        <a:bodyPr/>
        <a:lstStyle/>
        <a:p>
          <a:r>
            <a:rPr lang="en-US"/>
            <a:t>Used arrays for storing patient data temporarily in memory</a:t>
          </a:r>
        </a:p>
      </dgm:t>
    </dgm:pt>
    <dgm:pt modelId="{D21E44F9-80FD-483B-B655-27FC2ED2B16C}" type="parTrans" cxnId="{C14F9A20-00B9-4B08-830A-5CB065E63EF1}">
      <dgm:prSet/>
      <dgm:spPr/>
      <dgm:t>
        <a:bodyPr/>
        <a:lstStyle/>
        <a:p>
          <a:endParaRPr lang="en-US"/>
        </a:p>
      </dgm:t>
    </dgm:pt>
    <dgm:pt modelId="{EDB39614-DBFF-4553-9453-715C1C189921}" type="sibTrans" cxnId="{C14F9A20-00B9-4B08-830A-5CB065E63EF1}">
      <dgm:prSet/>
      <dgm:spPr/>
      <dgm:t>
        <a:bodyPr/>
        <a:lstStyle/>
        <a:p>
          <a:endParaRPr lang="en-US"/>
        </a:p>
      </dgm:t>
    </dgm:pt>
    <dgm:pt modelId="{ABC464AC-0F3A-4ABA-AE39-4EF379B1A680}">
      <dgm:prSet/>
      <dgm:spPr/>
      <dgm:t>
        <a:bodyPr/>
        <a:lstStyle/>
        <a:p>
          <a:r>
            <a:rPr lang="en-US"/>
            <a:t>Functions used for input validation, search, update, and display</a:t>
          </a:r>
        </a:p>
      </dgm:t>
    </dgm:pt>
    <dgm:pt modelId="{947B0B1B-21AA-4098-A256-CAEA01A55B0A}" type="parTrans" cxnId="{DB9814A3-07A5-4E6E-A8FC-BBEF0FA4C6AA}">
      <dgm:prSet/>
      <dgm:spPr/>
      <dgm:t>
        <a:bodyPr/>
        <a:lstStyle/>
        <a:p>
          <a:endParaRPr lang="en-US"/>
        </a:p>
      </dgm:t>
    </dgm:pt>
    <dgm:pt modelId="{D5FD4BF0-52F6-47A1-B7B7-AA45EC34044C}" type="sibTrans" cxnId="{DB9814A3-07A5-4E6E-A8FC-BBEF0FA4C6AA}">
      <dgm:prSet/>
      <dgm:spPr/>
      <dgm:t>
        <a:bodyPr/>
        <a:lstStyle/>
        <a:p>
          <a:endParaRPr lang="en-US"/>
        </a:p>
      </dgm:t>
    </dgm:pt>
    <dgm:pt modelId="{92360087-F563-4E3A-AE4D-762464005C8A}">
      <dgm:prSet/>
      <dgm:spPr/>
      <dgm:t>
        <a:bodyPr/>
        <a:lstStyle/>
        <a:p>
          <a:r>
            <a:rPr lang="en-US"/>
            <a:t>Designed with user-friendly output using colors and formatting</a:t>
          </a:r>
        </a:p>
      </dgm:t>
    </dgm:pt>
    <dgm:pt modelId="{46FBD076-663D-4B27-AEC9-C79838EEE45D}" type="parTrans" cxnId="{DE694930-A062-4B86-B1B3-7F07D5D55454}">
      <dgm:prSet/>
      <dgm:spPr/>
      <dgm:t>
        <a:bodyPr/>
        <a:lstStyle/>
        <a:p>
          <a:endParaRPr lang="en-US"/>
        </a:p>
      </dgm:t>
    </dgm:pt>
    <dgm:pt modelId="{8E727478-78C5-400A-879A-10A18EED211C}" type="sibTrans" cxnId="{DE694930-A062-4B86-B1B3-7F07D5D55454}">
      <dgm:prSet/>
      <dgm:spPr/>
      <dgm:t>
        <a:bodyPr/>
        <a:lstStyle/>
        <a:p>
          <a:endParaRPr lang="en-US"/>
        </a:p>
      </dgm:t>
    </dgm:pt>
    <dgm:pt modelId="{EE67B239-D491-49F8-911B-7EBF513B8BEC}" type="pres">
      <dgm:prSet presAssocID="{728ADC50-C287-4ABD-964A-393961CFA35E}" presName="vert0" presStyleCnt="0">
        <dgm:presLayoutVars>
          <dgm:dir/>
          <dgm:animOne val="branch"/>
          <dgm:animLvl val="lvl"/>
        </dgm:presLayoutVars>
      </dgm:prSet>
      <dgm:spPr/>
    </dgm:pt>
    <dgm:pt modelId="{82654C89-2B0C-4613-A1E6-A4F1252EB7B9}" type="pres">
      <dgm:prSet presAssocID="{FEFF72FB-2D38-4D78-961C-A9443C2CDCCF}" presName="thickLine" presStyleLbl="alignNode1" presStyleIdx="0" presStyleCnt="5"/>
      <dgm:spPr/>
    </dgm:pt>
    <dgm:pt modelId="{9C2B7B1B-4E1C-4702-A4B1-3B8EAE07645A}" type="pres">
      <dgm:prSet presAssocID="{FEFF72FB-2D38-4D78-961C-A9443C2CDCCF}" presName="horz1" presStyleCnt="0"/>
      <dgm:spPr/>
    </dgm:pt>
    <dgm:pt modelId="{D835124D-FDD3-4727-98F9-7DE64B569B88}" type="pres">
      <dgm:prSet presAssocID="{FEFF72FB-2D38-4D78-961C-A9443C2CDCCF}" presName="tx1" presStyleLbl="revTx" presStyleIdx="0" presStyleCnt="5"/>
      <dgm:spPr/>
    </dgm:pt>
    <dgm:pt modelId="{9EEDF889-5953-4C26-972A-45F6E8D86F6E}" type="pres">
      <dgm:prSet presAssocID="{FEFF72FB-2D38-4D78-961C-A9443C2CDCCF}" presName="vert1" presStyleCnt="0"/>
      <dgm:spPr/>
    </dgm:pt>
    <dgm:pt modelId="{67958502-F9D0-4F0C-B7FD-209AE164FC90}" type="pres">
      <dgm:prSet presAssocID="{F178BA77-3F04-478B-A4C9-FCA174007DF6}" presName="thickLine" presStyleLbl="alignNode1" presStyleIdx="1" presStyleCnt="5"/>
      <dgm:spPr/>
    </dgm:pt>
    <dgm:pt modelId="{6BA7A144-F848-4603-AF89-C541A48BC76C}" type="pres">
      <dgm:prSet presAssocID="{F178BA77-3F04-478B-A4C9-FCA174007DF6}" presName="horz1" presStyleCnt="0"/>
      <dgm:spPr/>
    </dgm:pt>
    <dgm:pt modelId="{1D2453A9-7454-4DFA-9020-F94E63A877FB}" type="pres">
      <dgm:prSet presAssocID="{F178BA77-3F04-478B-A4C9-FCA174007DF6}" presName="tx1" presStyleLbl="revTx" presStyleIdx="1" presStyleCnt="5"/>
      <dgm:spPr/>
    </dgm:pt>
    <dgm:pt modelId="{45531E4E-8B3F-45A9-A1B9-4E2AB9D5B68D}" type="pres">
      <dgm:prSet presAssocID="{F178BA77-3F04-478B-A4C9-FCA174007DF6}" presName="vert1" presStyleCnt="0"/>
      <dgm:spPr/>
    </dgm:pt>
    <dgm:pt modelId="{92E3091B-3D35-4206-B286-2EF9F15FDA7E}" type="pres">
      <dgm:prSet presAssocID="{78ADA566-CA1D-4D34-9C44-213B7BC3F5EC}" presName="thickLine" presStyleLbl="alignNode1" presStyleIdx="2" presStyleCnt="5"/>
      <dgm:spPr/>
    </dgm:pt>
    <dgm:pt modelId="{DCD780F1-B4E3-4EA0-BCF9-FCCD6276F74A}" type="pres">
      <dgm:prSet presAssocID="{78ADA566-CA1D-4D34-9C44-213B7BC3F5EC}" presName="horz1" presStyleCnt="0"/>
      <dgm:spPr/>
    </dgm:pt>
    <dgm:pt modelId="{54030868-7E50-4F3B-AA14-0A22D5F5A8EC}" type="pres">
      <dgm:prSet presAssocID="{78ADA566-CA1D-4D34-9C44-213B7BC3F5EC}" presName="tx1" presStyleLbl="revTx" presStyleIdx="2" presStyleCnt="5"/>
      <dgm:spPr/>
    </dgm:pt>
    <dgm:pt modelId="{B62B15E5-D631-4BAF-9F19-9DC425ABB95A}" type="pres">
      <dgm:prSet presAssocID="{78ADA566-CA1D-4D34-9C44-213B7BC3F5EC}" presName="vert1" presStyleCnt="0"/>
      <dgm:spPr/>
    </dgm:pt>
    <dgm:pt modelId="{A2A76129-7B9E-4C79-9F1B-2C701F7325E8}" type="pres">
      <dgm:prSet presAssocID="{ABC464AC-0F3A-4ABA-AE39-4EF379B1A680}" presName="thickLine" presStyleLbl="alignNode1" presStyleIdx="3" presStyleCnt="5"/>
      <dgm:spPr/>
    </dgm:pt>
    <dgm:pt modelId="{C30CBAE0-CAE4-4D46-BB4D-B81E73E6F233}" type="pres">
      <dgm:prSet presAssocID="{ABC464AC-0F3A-4ABA-AE39-4EF379B1A680}" presName="horz1" presStyleCnt="0"/>
      <dgm:spPr/>
    </dgm:pt>
    <dgm:pt modelId="{01A9A895-4D86-4D9C-9E6F-684BDB5C07F0}" type="pres">
      <dgm:prSet presAssocID="{ABC464AC-0F3A-4ABA-AE39-4EF379B1A680}" presName="tx1" presStyleLbl="revTx" presStyleIdx="3" presStyleCnt="5"/>
      <dgm:spPr/>
    </dgm:pt>
    <dgm:pt modelId="{B55952CA-C84B-423A-894B-9597E11A1613}" type="pres">
      <dgm:prSet presAssocID="{ABC464AC-0F3A-4ABA-AE39-4EF379B1A680}" presName="vert1" presStyleCnt="0"/>
      <dgm:spPr/>
    </dgm:pt>
    <dgm:pt modelId="{CD74FF84-877E-4DAD-9848-987A9B9496DC}" type="pres">
      <dgm:prSet presAssocID="{92360087-F563-4E3A-AE4D-762464005C8A}" presName="thickLine" presStyleLbl="alignNode1" presStyleIdx="4" presStyleCnt="5"/>
      <dgm:spPr/>
    </dgm:pt>
    <dgm:pt modelId="{4D6ACEC9-39A2-4EFD-8A68-5579052A93A7}" type="pres">
      <dgm:prSet presAssocID="{92360087-F563-4E3A-AE4D-762464005C8A}" presName="horz1" presStyleCnt="0"/>
      <dgm:spPr/>
    </dgm:pt>
    <dgm:pt modelId="{D996DC5C-47E3-4906-931F-3B902B515CD8}" type="pres">
      <dgm:prSet presAssocID="{92360087-F563-4E3A-AE4D-762464005C8A}" presName="tx1" presStyleLbl="revTx" presStyleIdx="4" presStyleCnt="5"/>
      <dgm:spPr/>
    </dgm:pt>
    <dgm:pt modelId="{3DE70712-EB51-46BC-A7D8-4D9E8DDBE5A0}" type="pres">
      <dgm:prSet presAssocID="{92360087-F563-4E3A-AE4D-762464005C8A}" presName="vert1" presStyleCnt="0"/>
      <dgm:spPr/>
    </dgm:pt>
  </dgm:ptLst>
  <dgm:cxnLst>
    <dgm:cxn modelId="{6C6ADD17-4A13-4524-B9C6-14DE9322D822}" type="presOf" srcId="{728ADC50-C287-4ABD-964A-393961CFA35E}" destId="{EE67B239-D491-49F8-911B-7EBF513B8BEC}" srcOrd="0" destOrd="0" presId="urn:microsoft.com/office/officeart/2008/layout/LinedList"/>
    <dgm:cxn modelId="{C14F9A20-00B9-4B08-830A-5CB065E63EF1}" srcId="{728ADC50-C287-4ABD-964A-393961CFA35E}" destId="{78ADA566-CA1D-4D34-9C44-213B7BC3F5EC}" srcOrd="2" destOrd="0" parTransId="{D21E44F9-80FD-483B-B655-27FC2ED2B16C}" sibTransId="{EDB39614-DBFF-4553-9453-715C1C189921}"/>
    <dgm:cxn modelId="{A0F33F22-0DB2-4F2E-8208-749DFDC9E3CE}" srcId="{728ADC50-C287-4ABD-964A-393961CFA35E}" destId="{F178BA77-3F04-478B-A4C9-FCA174007DF6}" srcOrd="1" destOrd="0" parTransId="{DE3ABECB-7E6D-490D-A652-866F6485A615}" sibTransId="{5E0D9795-6D41-4A20-AE78-4245F3E00319}"/>
    <dgm:cxn modelId="{7DF08D27-8585-48FD-B429-C4A208367EE5}" srcId="{728ADC50-C287-4ABD-964A-393961CFA35E}" destId="{FEFF72FB-2D38-4D78-961C-A9443C2CDCCF}" srcOrd="0" destOrd="0" parTransId="{ACC24FF4-7A9C-49F2-AB58-5E28A610C682}" sibTransId="{15D45869-9179-44C6-89B3-60A32BF13EC9}"/>
    <dgm:cxn modelId="{DE694930-A062-4B86-B1B3-7F07D5D55454}" srcId="{728ADC50-C287-4ABD-964A-393961CFA35E}" destId="{92360087-F563-4E3A-AE4D-762464005C8A}" srcOrd="4" destOrd="0" parTransId="{46FBD076-663D-4B27-AEC9-C79838EEE45D}" sibTransId="{8E727478-78C5-400A-879A-10A18EED211C}"/>
    <dgm:cxn modelId="{1855233F-FB87-4CCE-B4E8-805F323AC373}" type="presOf" srcId="{78ADA566-CA1D-4D34-9C44-213B7BC3F5EC}" destId="{54030868-7E50-4F3B-AA14-0A22D5F5A8EC}" srcOrd="0" destOrd="0" presId="urn:microsoft.com/office/officeart/2008/layout/LinedList"/>
    <dgm:cxn modelId="{36F4116E-0152-498B-BCBA-CB07D20B9BEE}" type="presOf" srcId="{ABC464AC-0F3A-4ABA-AE39-4EF379B1A680}" destId="{01A9A895-4D86-4D9C-9E6F-684BDB5C07F0}" srcOrd="0" destOrd="0" presId="urn:microsoft.com/office/officeart/2008/layout/LinedList"/>
    <dgm:cxn modelId="{9A152758-BDC6-4962-949A-970B8042B941}" type="presOf" srcId="{FEFF72FB-2D38-4D78-961C-A9443C2CDCCF}" destId="{D835124D-FDD3-4727-98F9-7DE64B569B88}" srcOrd="0" destOrd="0" presId="urn:microsoft.com/office/officeart/2008/layout/LinedList"/>
    <dgm:cxn modelId="{DE667F59-A090-4B51-81E3-2D0B312E91A6}" type="presOf" srcId="{F178BA77-3F04-478B-A4C9-FCA174007DF6}" destId="{1D2453A9-7454-4DFA-9020-F94E63A877FB}" srcOrd="0" destOrd="0" presId="urn:microsoft.com/office/officeart/2008/layout/LinedList"/>
    <dgm:cxn modelId="{DB9814A3-07A5-4E6E-A8FC-BBEF0FA4C6AA}" srcId="{728ADC50-C287-4ABD-964A-393961CFA35E}" destId="{ABC464AC-0F3A-4ABA-AE39-4EF379B1A680}" srcOrd="3" destOrd="0" parTransId="{947B0B1B-21AA-4098-A256-CAEA01A55B0A}" sibTransId="{D5FD4BF0-52F6-47A1-B7B7-AA45EC34044C}"/>
    <dgm:cxn modelId="{0BBC91B8-AF86-4D6E-99E8-A56F816B04AF}" type="presOf" srcId="{92360087-F563-4E3A-AE4D-762464005C8A}" destId="{D996DC5C-47E3-4906-931F-3B902B515CD8}" srcOrd="0" destOrd="0" presId="urn:microsoft.com/office/officeart/2008/layout/LinedList"/>
    <dgm:cxn modelId="{4CD45FE0-2BDC-4421-839B-2D068F8A0561}" type="presParOf" srcId="{EE67B239-D491-49F8-911B-7EBF513B8BEC}" destId="{82654C89-2B0C-4613-A1E6-A4F1252EB7B9}" srcOrd="0" destOrd="0" presId="urn:microsoft.com/office/officeart/2008/layout/LinedList"/>
    <dgm:cxn modelId="{62B1717F-2338-4842-A976-596AA55800EF}" type="presParOf" srcId="{EE67B239-D491-49F8-911B-7EBF513B8BEC}" destId="{9C2B7B1B-4E1C-4702-A4B1-3B8EAE07645A}" srcOrd="1" destOrd="0" presId="urn:microsoft.com/office/officeart/2008/layout/LinedList"/>
    <dgm:cxn modelId="{1C6F2EC5-846F-4629-B367-8AFC39FE751A}" type="presParOf" srcId="{9C2B7B1B-4E1C-4702-A4B1-3B8EAE07645A}" destId="{D835124D-FDD3-4727-98F9-7DE64B569B88}" srcOrd="0" destOrd="0" presId="urn:microsoft.com/office/officeart/2008/layout/LinedList"/>
    <dgm:cxn modelId="{0DD2842B-74C5-4771-A4F7-D5FD92079F8A}" type="presParOf" srcId="{9C2B7B1B-4E1C-4702-A4B1-3B8EAE07645A}" destId="{9EEDF889-5953-4C26-972A-45F6E8D86F6E}" srcOrd="1" destOrd="0" presId="urn:microsoft.com/office/officeart/2008/layout/LinedList"/>
    <dgm:cxn modelId="{ECF6AD94-FC37-41F6-9FF6-9622B7FE227A}" type="presParOf" srcId="{EE67B239-D491-49F8-911B-7EBF513B8BEC}" destId="{67958502-F9D0-4F0C-B7FD-209AE164FC90}" srcOrd="2" destOrd="0" presId="urn:microsoft.com/office/officeart/2008/layout/LinedList"/>
    <dgm:cxn modelId="{CF178110-42F7-412C-82F0-6691CC4F86BA}" type="presParOf" srcId="{EE67B239-D491-49F8-911B-7EBF513B8BEC}" destId="{6BA7A144-F848-4603-AF89-C541A48BC76C}" srcOrd="3" destOrd="0" presId="urn:microsoft.com/office/officeart/2008/layout/LinedList"/>
    <dgm:cxn modelId="{053CBFAD-F3D7-4238-B152-C39CB4F439F2}" type="presParOf" srcId="{6BA7A144-F848-4603-AF89-C541A48BC76C}" destId="{1D2453A9-7454-4DFA-9020-F94E63A877FB}" srcOrd="0" destOrd="0" presId="urn:microsoft.com/office/officeart/2008/layout/LinedList"/>
    <dgm:cxn modelId="{728B4D2D-97B6-4204-9B19-C2B4CCF447F7}" type="presParOf" srcId="{6BA7A144-F848-4603-AF89-C541A48BC76C}" destId="{45531E4E-8B3F-45A9-A1B9-4E2AB9D5B68D}" srcOrd="1" destOrd="0" presId="urn:microsoft.com/office/officeart/2008/layout/LinedList"/>
    <dgm:cxn modelId="{5BC88FE1-8F02-4F22-8248-0463BFE4B315}" type="presParOf" srcId="{EE67B239-D491-49F8-911B-7EBF513B8BEC}" destId="{92E3091B-3D35-4206-B286-2EF9F15FDA7E}" srcOrd="4" destOrd="0" presId="urn:microsoft.com/office/officeart/2008/layout/LinedList"/>
    <dgm:cxn modelId="{54D6B707-1D1E-46E2-89CA-CBA4F7E57255}" type="presParOf" srcId="{EE67B239-D491-49F8-911B-7EBF513B8BEC}" destId="{DCD780F1-B4E3-4EA0-BCF9-FCCD6276F74A}" srcOrd="5" destOrd="0" presId="urn:microsoft.com/office/officeart/2008/layout/LinedList"/>
    <dgm:cxn modelId="{65E08A16-EFE3-44D2-9882-116D2EF40C06}" type="presParOf" srcId="{DCD780F1-B4E3-4EA0-BCF9-FCCD6276F74A}" destId="{54030868-7E50-4F3B-AA14-0A22D5F5A8EC}" srcOrd="0" destOrd="0" presId="urn:microsoft.com/office/officeart/2008/layout/LinedList"/>
    <dgm:cxn modelId="{8B7EB89D-9FC8-4319-B315-7B552B689CDC}" type="presParOf" srcId="{DCD780F1-B4E3-4EA0-BCF9-FCCD6276F74A}" destId="{B62B15E5-D631-4BAF-9F19-9DC425ABB95A}" srcOrd="1" destOrd="0" presId="urn:microsoft.com/office/officeart/2008/layout/LinedList"/>
    <dgm:cxn modelId="{6BE66FA6-7F76-4210-9EC8-84818444C082}" type="presParOf" srcId="{EE67B239-D491-49F8-911B-7EBF513B8BEC}" destId="{A2A76129-7B9E-4C79-9F1B-2C701F7325E8}" srcOrd="6" destOrd="0" presId="urn:microsoft.com/office/officeart/2008/layout/LinedList"/>
    <dgm:cxn modelId="{DD452FFE-4442-4CD0-9D5E-6C506245F8D3}" type="presParOf" srcId="{EE67B239-D491-49F8-911B-7EBF513B8BEC}" destId="{C30CBAE0-CAE4-4D46-BB4D-B81E73E6F233}" srcOrd="7" destOrd="0" presId="urn:microsoft.com/office/officeart/2008/layout/LinedList"/>
    <dgm:cxn modelId="{F7885EE6-8BBB-4BA0-A8A8-089B987D3458}" type="presParOf" srcId="{C30CBAE0-CAE4-4D46-BB4D-B81E73E6F233}" destId="{01A9A895-4D86-4D9C-9E6F-684BDB5C07F0}" srcOrd="0" destOrd="0" presId="urn:microsoft.com/office/officeart/2008/layout/LinedList"/>
    <dgm:cxn modelId="{010E4645-A8B9-47D4-8681-BB412DB62B29}" type="presParOf" srcId="{C30CBAE0-CAE4-4D46-BB4D-B81E73E6F233}" destId="{B55952CA-C84B-423A-894B-9597E11A1613}" srcOrd="1" destOrd="0" presId="urn:microsoft.com/office/officeart/2008/layout/LinedList"/>
    <dgm:cxn modelId="{835FF7FD-BB8A-42DA-ABE6-0024A4457201}" type="presParOf" srcId="{EE67B239-D491-49F8-911B-7EBF513B8BEC}" destId="{CD74FF84-877E-4DAD-9848-987A9B9496DC}" srcOrd="8" destOrd="0" presId="urn:microsoft.com/office/officeart/2008/layout/LinedList"/>
    <dgm:cxn modelId="{48066C79-A06E-4711-AF50-6CEB81FAACD0}" type="presParOf" srcId="{EE67B239-D491-49F8-911B-7EBF513B8BEC}" destId="{4D6ACEC9-39A2-4EFD-8A68-5579052A93A7}" srcOrd="9" destOrd="0" presId="urn:microsoft.com/office/officeart/2008/layout/LinedList"/>
    <dgm:cxn modelId="{9CB4900F-5C76-40A0-BB82-97F047778C3A}" type="presParOf" srcId="{4D6ACEC9-39A2-4EFD-8A68-5579052A93A7}" destId="{D996DC5C-47E3-4906-931F-3B902B515CD8}" srcOrd="0" destOrd="0" presId="urn:microsoft.com/office/officeart/2008/layout/LinedList"/>
    <dgm:cxn modelId="{65C8988F-B16D-4869-B15D-581F13AB7BE9}" type="presParOf" srcId="{4D6ACEC9-39A2-4EFD-8A68-5579052A93A7}" destId="{3DE70712-EB51-46BC-A7D8-4D9E8DDBE5A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D5088BD-219A-471E-ADC5-2F405B46FB0E}" type="doc">
      <dgm:prSet loTypeId="urn:microsoft.com/office/officeart/2005/8/layout/process4" loCatId="process" qsTypeId="urn:microsoft.com/office/officeart/2005/8/quickstyle/simple1" qsCatId="simple" csTypeId="urn:microsoft.com/office/officeart/2005/8/colors/colorful1" csCatId="colorful" phldr="1"/>
      <dgm:spPr/>
    </dgm:pt>
    <dgm:pt modelId="{26D3E192-BAF9-4E7C-9A99-F791B14572F1}">
      <dgm:prSet phldrT="[Text]"/>
      <dgm:spPr/>
      <dgm:t>
        <a:bodyPr/>
        <a:lstStyle/>
        <a:p>
          <a:r>
            <a:rPr lang="en-US" dirty="0"/>
            <a:t>Start</a:t>
          </a:r>
        </a:p>
      </dgm:t>
    </dgm:pt>
    <dgm:pt modelId="{3A49F5AC-1ACE-48C1-BEBA-3881C87039CB}" type="parTrans" cxnId="{61EB10F8-4398-4B2A-9823-85CE0A4EF357}">
      <dgm:prSet/>
      <dgm:spPr/>
      <dgm:t>
        <a:bodyPr/>
        <a:lstStyle/>
        <a:p>
          <a:endParaRPr lang="en-US"/>
        </a:p>
      </dgm:t>
    </dgm:pt>
    <dgm:pt modelId="{A4C761C0-3FBC-41DD-AE79-DB8C720CA903}" type="sibTrans" cxnId="{61EB10F8-4398-4B2A-9823-85CE0A4EF357}">
      <dgm:prSet/>
      <dgm:spPr/>
      <dgm:t>
        <a:bodyPr/>
        <a:lstStyle/>
        <a:p>
          <a:endParaRPr lang="en-US"/>
        </a:p>
      </dgm:t>
    </dgm:pt>
    <dgm:pt modelId="{A794E274-6D3E-4B6E-947C-6C3AF4683758}">
      <dgm:prSet phldrT="[Text]"/>
      <dgm:spPr/>
      <dgm:t>
        <a:bodyPr/>
        <a:lstStyle/>
        <a:p>
          <a:r>
            <a:rPr lang="en-US" dirty="0"/>
            <a:t>Main Menu</a:t>
          </a:r>
        </a:p>
      </dgm:t>
    </dgm:pt>
    <dgm:pt modelId="{F0EB6C6D-353A-4C8F-8E32-BA861D374E91}" type="parTrans" cxnId="{6DA40B52-3196-4903-BAE3-F229597593BE}">
      <dgm:prSet/>
      <dgm:spPr/>
      <dgm:t>
        <a:bodyPr/>
        <a:lstStyle/>
        <a:p>
          <a:endParaRPr lang="en-US"/>
        </a:p>
      </dgm:t>
    </dgm:pt>
    <dgm:pt modelId="{5818A62A-BC2A-4168-9278-34F3D0E89531}" type="sibTrans" cxnId="{6DA40B52-3196-4903-BAE3-F229597593BE}">
      <dgm:prSet/>
      <dgm:spPr/>
      <dgm:t>
        <a:bodyPr/>
        <a:lstStyle/>
        <a:p>
          <a:endParaRPr lang="en-US"/>
        </a:p>
      </dgm:t>
    </dgm:pt>
    <dgm:pt modelId="{0A8D7355-8134-4661-B32F-0A2DBB1DA6B2}">
      <dgm:prSet phldrT="[Text]"/>
      <dgm:spPr/>
      <dgm:t>
        <a:bodyPr/>
        <a:lstStyle/>
        <a:p>
          <a:r>
            <a:rPr lang="en-US" dirty="0"/>
            <a:t>Register | Search | Update | Diagnose | List</a:t>
          </a:r>
        </a:p>
      </dgm:t>
    </dgm:pt>
    <dgm:pt modelId="{9F657899-BB6E-47E3-8120-3748C3FCB264}" type="parTrans" cxnId="{62031A40-C2C6-427F-ACFF-253DE15A61B0}">
      <dgm:prSet/>
      <dgm:spPr/>
      <dgm:t>
        <a:bodyPr/>
        <a:lstStyle/>
        <a:p>
          <a:endParaRPr lang="en-US"/>
        </a:p>
      </dgm:t>
    </dgm:pt>
    <dgm:pt modelId="{CB06931F-4309-426E-872B-DBBA64616427}" type="sibTrans" cxnId="{62031A40-C2C6-427F-ACFF-253DE15A61B0}">
      <dgm:prSet/>
      <dgm:spPr/>
      <dgm:t>
        <a:bodyPr/>
        <a:lstStyle/>
        <a:p>
          <a:endParaRPr lang="en-US"/>
        </a:p>
      </dgm:t>
    </dgm:pt>
    <dgm:pt modelId="{B25FD060-5B21-499F-A58E-FADE16CFB61D}">
      <dgm:prSet phldrT="[Text]"/>
      <dgm:spPr/>
      <dgm:t>
        <a:bodyPr/>
        <a:lstStyle/>
        <a:p>
          <a:r>
            <a:rPr lang="en-US" dirty="0"/>
            <a:t>Output</a:t>
          </a:r>
        </a:p>
      </dgm:t>
    </dgm:pt>
    <dgm:pt modelId="{0DB865E7-CE1D-41D2-9465-75C4929547FB}" type="parTrans" cxnId="{FB302B57-66DA-4324-B4AF-682A73505E6C}">
      <dgm:prSet/>
      <dgm:spPr/>
      <dgm:t>
        <a:bodyPr/>
        <a:lstStyle/>
        <a:p>
          <a:endParaRPr lang="en-US"/>
        </a:p>
      </dgm:t>
    </dgm:pt>
    <dgm:pt modelId="{50418461-2D08-4955-A08E-09A6E9F9CBB9}" type="sibTrans" cxnId="{FB302B57-66DA-4324-B4AF-682A73505E6C}">
      <dgm:prSet/>
      <dgm:spPr/>
      <dgm:t>
        <a:bodyPr/>
        <a:lstStyle/>
        <a:p>
          <a:endParaRPr lang="en-US"/>
        </a:p>
      </dgm:t>
    </dgm:pt>
    <dgm:pt modelId="{151E82CF-AD01-4230-A067-95A71EB69475}" type="pres">
      <dgm:prSet presAssocID="{BD5088BD-219A-471E-ADC5-2F405B46FB0E}" presName="Name0" presStyleCnt="0">
        <dgm:presLayoutVars>
          <dgm:dir/>
          <dgm:animLvl val="lvl"/>
          <dgm:resizeHandles val="exact"/>
        </dgm:presLayoutVars>
      </dgm:prSet>
      <dgm:spPr/>
    </dgm:pt>
    <dgm:pt modelId="{4913873D-9D2D-4B02-AE21-0C84BB5661C3}" type="pres">
      <dgm:prSet presAssocID="{B25FD060-5B21-499F-A58E-FADE16CFB61D}" presName="boxAndChildren" presStyleCnt="0"/>
      <dgm:spPr/>
    </dgm:pt>
    <dgm:pt modelId="{F23290EA-6207-41EF-B74D-43998E9BAC64}" type="pres">
      <dgm:prSet presAssocID="{B25FD060-5B21-499F-A58E-FADE16CFB61D}" presName="parentTextBox" presStyleLbl="node1" presStyleIdx="0" presStyleCnt="4"/>
      <dgm:spPr/>
    </dgm:pt>
    <dgm:pt modelId="{A6813AAE-F33B-427F-BEB5-5922BF63709C}" type="pres">
      <dgm:prSet presAssocID="{CB06931F-4309-426E-872B-DBBA64616427}" presName="sp" presStyleCnt="0"/>
      <dgm:spPr/>
    </dgm:pt>
    <dgm:pt modelId="{31C6697E-F003-4DBF-9C93-E21D8EB4A8D2}" type="pres">
      <dgm:prSet presAssocID="{0A8D7355-8134-4661-B32F-0A2DBB1DA6B2}" presName="arrowAndChildren" presStyleCnt="0"/>
      <dgm:spPr/>
    </dgm:pt>
    <dgm:pt modelId="{8278A850-B6C6-49D0-8C0C-1727A1F2E0AF}" type="pres">
      <dgm:prSet presAssocID="{0A8D7355-8134-4661-B32F-0A2DBB1DA6B2}" presName="parentTextArrow" presStyleLbl="node1" presStyleIdx="1" presStyleCnt="4"/>
      <dgm:spPr/>
    </dgm:pt>
    <dgm:pt modelId="{7F16EA07-5F6E-4C35-BE7C-F31C70BFE8CD}" type="pres">
      <dgm:prSet presAssocID="{5818A62A-BC2A-4168-9278-34F3D0E89531}" presName="sp" presStyleCnt="0"/>
      <dgm:spPr/>
    </dgm:pt>
    <dgm:pt modelId="{1239E982-2CD6-4D09-9E24-C7EA4C7829D9}" type="pres">
      <dgm:prSet presAssocID="{A794E274-6D3E-4B6E-947C-6C3AF4683758}" presName="arrowAndChildren" presStyleCnt="0"/>
      <dgm:spPr/>
    </dgm:pt>
    <dgm:pt modelId="{4820A647-FA40-4B6A-A272-2D23AFF2EC43}" type="pres">
      <dgm:prSet presAssocID="{A794E274-6D3E-4B6E-947C-6C3AF4683758}" presName="parentTextArrow" presStyleLbl="node1" presStyleIdx="2" presStyleCnt="4"/>
      <dgm:spPr/>
    </dgm:pt>
    <dgm:pt modelId="{717BBE8E-D36C-4989-B759-8C5BF7CB1674}" type="pres">
      <dgm:prSet presAssocID="{A4C761C0-3FBC-41DD-AE79-DB8C720CA903}" presName="sp" presStyleCnt="0"/>
      <dgm:spPr/>
    </dgm:pt>
    <dgm:pt modelId="{EF781212-827F-4521-94FE-E85D5B4FC329}" type="pres">
      <dgm:prSet presAssocID="{26D3E192-BAF9-4E7C-9A99-F791B14572F1}" presName="arrowAndChildren" presStyleCnt="0"/>
      <dgm:spPr/>
    </dgm:pt>
    <dgm:pt modelId="{3A8826CA-10D3-4738-B762-628C39C20A89}" type="pres">
      <dgm:prSet presAssocID="{26D3E192-BAF9-4E7C-9A99-F791B14572F1}" presName="parentTextArrow" presStyleLbl="node1" presStyleIdx="3" presStyleCnt="4"/>
      <dgm:spPr/>
    </dgm:pt>
  </dgm:ptLst>
  <dgm:cxnLst>
    <dgm:cxn modelId="{56AD2A1C-7AE6-4E65-B814-FF66D58D6410}" type="presOf" srcId="{0A8D7355-8134-4661-B32F-0A2DBB1DA6B2}" destId="{8278A850-B6C6-49D0-8C0C-1727A1F2E0AF}" srcOrd="0" destOrd="0" presId="urn:microsoft.com/office/officeart/2005/8/layout/process4"/>
    <dgm:cxn modelId="{8B8A7F1F-AA20-44BB-AD29-3C9753DF8EE0}" type="presOf" srcId="{26D3E192-BAF9-4E7C-9A99-F791B14572F1}" destId="{3A8826CA-10D3-4738-B762-628C39C20A89}" srcOrd="0" destOrd="0" presId="urn:microsoft.com/office/officeart/2005/8/layout/process4"/>
    <dgm:cxn modelId="{62031A40-C2C6-427F-ACFF-253DE15A61B0}" srcId="{BD5088BD-219A-471E-ADC5-2F405B46FB0E}" destId="{0A8D7355-8134-4661-B32F-0A2DBB1DA6B2}" srcOrd="2" destOrd="0" parTransId="{9F657899-BB6E-47E3-8120-3748C3FCB264}" sibTransId="{CB06931F-4309-426E-872B-DBBA64616427}"/>
    <dgm:cxn modelId="{6DA40B52-3196-4903-BAE3-F229597593BE}" srcId="{BD5088BD-219A-471E-ADC5-2F405B46FB0E}" destId="{A794E274-6D3E-4B6E-947C-6C3AF4683758}" srcOrd="1" destOrd="0" parTransId="{F0EB6C6D-353A-4C8F-8E32-BA861D374E91}" sibTransId="{5818A62A-BC2A-4168-9278-34F3D0E89531}"/>
    <dgm:cxn modelId="{FB302B57-66DA-4324-B4AF-682A73505E6C}" srcId="{BD5088BD-219A-471E-ADC5-2F405B46FB0E}" destId="{B25FD060-5B21-499F-A58E-FADE16CFB61D}" srcOrd="3" destOrd="0" parTransId="{0DB865E7-CE1D-41D2-9465-75C4929547FB}" sibTransId="{50418461-2D08-4955-A08E-09A6E9F9CBB9}"/>
    <dgm:cxn modelId="{C0839286-8862-411E-B246-BC88C363D83F}" type="presOf" srcId="{A794E274-6D3E-4B6E-947C-6C3AF4683758}" destId="{4820A647-FA40-4B6A-A272-2D23AFF2EC43}" srcOrd="0" destOrd="0" presId="urn:microsoft.com/office/officeart/2005/8/layout/process4"/>
    <dgm:cxn modelId="{A2EF19C6-C0F7-4A58-839E-A36090ECFF2C}" type="presOf" srcId="{B25FD060-5B21-499F-A58E-FADE16CFB61D}" destId="{F23290EA-6207-41EF-B74D-43998E9BAC64}" srcOrd="0" destOrd="0" presId="urn:microsoft.com/office/officeart/2005/8/layout/process4"/>
    <dgm:cxn modelId="{836543C7-FE13-4A52-819F-16F56DBBE357}" type="presOf" srcId="{BD5088BD-219A-471E-ADC5-2F405B46FB0E}" destId="{151E82CF-AD01-4230-A067-95A71EB69475}" srcOrd="0" destOrd="0" presId="urn:microsoft.com/office/officeart/2005/8/layout/process4"/>
    <dgm:cxn modelId="{61EB10F8-4398-4B2A-9823-85CE0A4EF357}" srcId="{BD5088BD-219A-471E-ADC5-2F405B46FB0E}" destId="{26D3E192-BAF9-4E7C-9A99-F791B14572F1}" srcOrd="0" destOrd="0" parTransId="{3A49F5AC-1ACE-48C1-BEBA-3881C87039CB}" sibTransId="{A4C761C0-3FBC-41DD-AE79-DB8C720CA903}"/>
    <dgm:cxn modelId="{0612B7BF-786A-46E3-83CE-8E5CAF4F805E}" type="presParOf" srcId="{151E82CF-AD01-4230-A067-95A71EB69475}" destId="{4913873D-9D2D-4B02-AE21-0C84BB5661C3}" srcOrd="0" destOrd="0" presId="urn:microsoft.com/office/officeart/2005/8/layout/process4"/>
    <dgm:cxn modelId="{365327DA-65C6-4F00-BE17-8546C453892A}" type="presParOf" srcId="{4913873D-9D2D-4B02-AE21-0C84BB5661C3}" destId="{F23290EA-6207-41EF-B74D-43998E9BAC64}" srcOrd="0" destOrd="0" presId="urn:microsoft.com/office/officeart/2005/8/layout/process4"/>
    <dgm:cxn modelId="{63411D88-B0B3-4EB4-A9C2-B222F90296A2}" type="presParOf" srcId="{151E82CF-AD01-4230-A067-95A71EB69475}" destId="{A6813AAE-F33B-427F-BEB5-5922BF63709C}" srcOrd="1" destOrd="0" presId="urn:microsoft.com/office/officeart/2005/8/layout/process4"/>
    <dgm:cxn modelId="{E6C31A84-9B3A-433D-94D6-49F8099830BB}" type="presParOf" srcId="{151E82CF-AD01-4230-A067-95A71EB69475}" destId="{31C6697E-F003-4DBF-9C93-E21D8EB4A8D2}" srcOrd="2" destOrd="0" presId="urn:microsoft.com/office/officeart/2005/8/layout/process4"/>
    <dgm:cxn modelId="{43EFF23B-6D6A-4461-A6F8-BF157EE81171}" type="presParOf" srcId="{31C6697E-F003-4DBF-9C93-E21D8EB4A8D2}" destId="{8278A850-B6C6-49D0-8C0C-1727A1F2E0AF}" srcOrd="0" destOrd="0" presId="urn:microsoft.com/office/officeart/2005/8/layout/process4"/>
    <dgm:cxn modelId="{E0000066-AE7E-4EEF-8F35-03CC92159497}" type="presParOf" srcId="{151E82CF-AD01-4230-A067-95A71EB69475}" destId="{7F16EA07-5F6E-4C35-BE7C-F31C70BFE8CD}" srcOrd="3" destOrd="0" presId="urn:microsoft.com/office/officeart/2005/8/layout/process4"/>
    <dgm:cxn modelId="{6E90CC2E-8659-4F95-AEFB-BE39BF89EC6E}" type="presParOf" srcId="{151E82CF-AD01-4230-A067-95A71EB69475}" destId="{1239E982-2CD6-4D09-9E24-C7EA4C7829D9}" srcOrd="4" destOrd="0" presId="urn:microsoft.com/office/officeart/2005/8/layout/process4"/>
    <dgm:cxn modelId="{B8AF0785-9B72-4754-8951-3B817570E099}" type="presParOf" srcId="{1239E982-2CD6-4D09-9E24-C7EA4C7829D9}" destId="{4820A647-FA40-4B6A-A272-2D23AFF2EC43}" srcOrd="0" destOrd="0" presId="urn:microsoft.com/office/officeart/2005/8/layout/process4"/>
    <dgm:cxn modelId="{121416BC-1B4C-4B26-A3A1-A1B79E9DBA97}" type="presParOf" srcId="{151E82CF-AD01-4230-A067-95A71EB69475}" destId="{717BBE8E-D36C-4989-B759-8C5BF7CB1674}" srcOrd="5" destOrd="0" presId="urn:microsoft.com/office/officeart/2005/8/layout/process4"/>
    <dgm:cxn modelId="{86F8F2A3-B233-4FBE-A8CE-5355CCBF29AD}" type="presParOf" srcId="{151E82CF-AD01-4230-A067-95A71EB69475}" destId="{EF781212-827F-4521-94FE-E85D5B4FC329}" srcOrd="6" destOrd="0" presId="urn:microsoft.com/office/officeart/2005/8/layout/process4"/>
    <dgm:cxn modelId="{7F0103CF-51C3-46A6-AADE-49C7377DAB3A}" type="presParOf" srcId="{EF781212-827F-4521-94FE-E85D5B4FC329}" destId="{3A8826CA-10D3-4738-B762-628C39C20A89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D00CD3B-AF54-482D-9144-C87F105EBE50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C814D92D-9DC9-4DF8-AA92-C89732DFA632}">
      <dgm:prSet/>
      <dgm:spPr/>
      <dgm:t>
        <a:bodyPr/>
        <a:lstStyle/>
        <a:p>
          <a:r>
            <a:rPr lang="en-US"/>
            <a:t>We’re grateful for the opportunity to learn through this project.</a:t>
          </a:r>
        </a:p>
      </dgm:t>
    </dgm:pt>
    <dgm:pt modelId="{CD200CE4-049C-4A5A-9801-289DF7700133}" type="parTrans" cxnId="{7DF7C7BD-D18C-4ECC-B43B-7A0FFECF8CD6}">
      <dgm:prSet/>
      <dgm:spPr/>
      <dgm:t>
        <a:bodyPr/>
        <a:lstStyle/>
        <a:p>
          <a:endParaRPr lang="en-US"/>
        </a:p>
      </dgm:t>
    </dgm:pt>
    <dgm:pt modelId="{E474FED4-4179-4F57-8CC8-D52DC7BF4239}" type="sibTrans" cxnId="{7DF7C7BD-D18C-4ECC-B43B-7A0FFECF8CD6}">
      <dgm:prSet/>
      <dgm:spPr/>
      <dgm:t>
        <a:bodyPr/>
        <a:lstStyle/>
        <a:p>
          <a:endParaRPr lang="en-US"/>
        </a:p>
      </dgm:t>
    </dgm:pt>
    <dgm:pt modelId="{1DD1DEE8-A935-4280-B350-AA61034E75F9}">
      <dgm:prSet/>
      <dgm:spPr/>
      <dgm:t>
        <a:bodyPr/>
        <a:lstStyle/>
        <a:p>
          <a:r>
            <a:rPr lang="en-US" dirty="0"/>
            <a:t>Special thanks to </a:t>
          </a:r>
          <a:r>
            <a:rPr lang="en-US" b="1" dirty="0"/>
            <a:t>Sir Usman </a:t>
          </a:r>
          <a:r>
            <a:rPr lang="en-US" dirty="0"/>
            <a:t>for guidance and support.</a:t>
          </a:r>
        </a:p>
      </dgm:t>
    </dgm:pt>
    <dgm:pt modelId="{C62874DC-FA28-4002-A750-BEF64CCC2729}" type="parTrans" cxnId="{FA35268B-9C26-476F-A70A-869C2F68A430}">
      <dgm:prSet/>
      <dgm:spPr/>
      <dgm:t>
        <a:bodyPr/>
        <a:lstStyle/>
        <a:p>
          <a:endParaRPr lang="en-US"/>
        </a:p>
      </dgm:t>
    </dgm:pt>
    <dgm:pt modelId="{9F343453-A7EA-481F-A74E-A529FF743083}" type="sibTrans" cxnId="{FA35268B-9C26-476F-A70A-869C2F68A430}">
      <dgm:prSet/>
      <dgm:spPr/>
      <dgm:t>
        <a:bodyPr/>
        <a:lstStyle/>
        <a:p>
          <a:endParaRPr lang="en-US"/>
        </a:p>
      </dgm:t>
    </dgm:pt>
    <dgm:pt modelId="{81FA5F02-2642-45E2-82A4-05260A705E00}">
      <dgm:prSet/>
      <dgm:spPr/>
      <dgm:t>
        <a:bodyPr/>
        <a:lstStyle/>
        <a:p>
          <a:r>
            <a:rPr lang="en-US"/>
            <a:t>Open to questions!</a:t>
          </a:r>
        </a:p>
      </dgm:t>
    </dgm:pt>
    <dgm:pt modelId="{0F450103-3634-4BE5-BCC9-26C02C39C3DB}" type="parTrans" cxnId="{2CAE5F10-EC1B-4BB8-96C6-A84731923353}">
      <dgm:prSet/>
      <dgm:spPr/>
      <dgm:t>
        <a:bodyPr/>
        <a:lstStyle/>
        <a:p>
          <a:endParaRPr lang="en-US"/>
        </a:p>
      </dgm:t>
    </dgm:pt>
    <dgm:pt modelId="{8A7B931A-CC2C-461E-8D42-CA3D8D2BE108}" type="sibTrans" cxnId="{2CAE5F10-EC1B-4BB8-96C6-A84731923353}">
      <dgm:prSet/>
      <dgm:spPr/>
      <dgm:t>
        <a:bodyPr/>
        <a:lstStyle/>
        <a:p>
          <a:endParaRPr lang="en-US"/>
        </a:p>
      </dgm:t>
    </dgm:pt>
    <dgm:pt modelId="{6B702764-9017-4270-A166-1FDB2194EC47}">
      <dgm:prSet/>
      <dgm:spPr/>
      <dgm:t>
        <a:bodyPr/>
        <a:lstStyle/>
        <a:p>
          <a:r>
            <a:rPr lang="en-US"/>
            <a:t>🙏 </a:t>
          </a:r>
          <a:r>
            <a:rPr lang="en-US" i="1"/>
            <a:t>Thanks for your time, we’re all ears for your feedback! 🗣️🎤</a:t>
          </a:r>
          <a:endParaRPr lang="en-US"/>
        </a:p>
      </dgm:t>
    </dgm:pt>
    <dgm:pt modelId="{425B1471-EE54-480B-A7F1-9B8EA30E703B}" type="parTrans" cxnId="{9FA79CCB-0EF2-454B-8416-40791CC4BEB2}">
      <dgm:prSet/>
      <dgm:spPr/>
      <dgm:t>
        <a:bodyPr/>
        <a:lstStyle/>
        <a:p>
          <a:endParaRPr lang="en-US"/>
        </a:p>
      </dgm:t>
    </dgm:pt>
    <dgm:pt modelId="{D10A9683-146F-483F-A505-2EC737A53057}" type="sibTrans" cxnId="{9FA79CCB-0EF2-454B-8416-40791CC4BEB2}">
      <dgm:prSet/>
      <dgm:spPr/>
      <dgm:t>
        <a:bodyPr/>
        <a:lstStyle/>
        <a:p>
          <a:endParaRPr lang="en-US"/>
        </a:p>
      </dgm:t>
    </dgm:pt>
    <dgm:pt modelId="{E7E855F3-E8EE-4F54-B5A4-898E61867D0B}" type="pres">
      <dgm:prSet presAssocID="{1D00CD3B-AF54-482D-9144-C87F105EBE50}" presName="vert0" presStyleCnt="0">
        <dgm:presLayoutVars>
          <dgm:dir/>
          <dgm:animOne val="branch"/>
          <dgm:animLvl val="lvl"/>
        </dgm:presLayoutVars>
      </dgm:prSet>
      <dgm:spPr/>
    </dgm:pt>
    <dgm:pt modelId="{A67FBE5F-A036-4CFC-94D5-5E9B50AA5A4F}" type="pres">
      <dgm:prSet presAssocID="{C814D92D-9DC9-4DF8-AA92-C89732DFA632}" presName="thickLine" presStyleLbl="alignNode1" presStyleIdx="0" presStyleCnt="4"/>
      <dgm:spPr/>
    </dgm:pt>
    <dgm:pt modelId="{A93DD0A9-BF49-437A-9420-4A986860C632}" type="pres">
      <dgm:prSet presAssocID="{C814D92D-9DC9-4DF8-AA92-C89732DFA632}" presName="horz1" presStyleCnt="0"/>
      <dgm:spPr/>
    </dgm:pt>
    <dgm:pt modelId="{AA399ADC-D755-4AFF-BFB6-2515CEBF5368}" type="pres">
      <dgm:prSet presAssocID="{C814D92D-9DC9-4DF8-AA92-C89732DFA632}" presName="tx1" presStyleLbl="revTx" presStyleIdx="0" presStyleCnt="4"/>
      <dgm:spPr/>
    </dgm:pt>
    <dgm:pt modelId="{F186A082-EAF7-43DB-9AB2-C27C70666208}" type="pres">
      <dgm:prSet presAssocID="{C814D92D-9DC9-4DF8-AA92-C89732DFA632}" presName="vert1" presStyleCnt="0"/>
      <dgm:spPr/>
    </dgm:pt>
    <dgm:pt modelId="{2E64B666-C228-4BCB-9000-5AD2EDD8A808}" type="pres">
      <dgm:prSet presAssocID="{1DD1DEE8-A935-4280-B350-AA61034E75F9}" presName="thickLine" presStyleLbl="alignNode1" presStyleIdx="1" presStyleCnt="4"/>
      <dgm:spPr/>
    </dgm:pt>
    <dgm:pt modelId="{72749835-AF61-4305-A84B-A4CDF3F4E17A}" type="pres">
      <dgm:prSet presAssocID="{1DD1DEE8-A935-4280-B350-AA61034E75F9}" presName="horz1" presStyleCnt="0"/>
      <dgm:spPr/>
    </dgm:pt>
    <dgm:pt modelId="{35990024-FF76-4106-A9D7-A475AEEDA82D}" type="pres">
      <dgm:prSet presAssocID="{1DD1DEE8-A935-4280-B350-AA61034E75F9}" presName="tx1" presStyleLbl="revTx" presStyleIdx="1" presStyleCnt="4"/>
      <dgm:spPr/>
    </dgm:pt>
    <dgm:pt modelId="{86916052-99AB-4D05-B72F-D5A89ACE0999}" type="pres">
      <dgm:prSet presAssocID="{1DD1DEE8-A935-4280-B350-AA61034E75F9}" presName="vert1" presStyleCnt="0"/>
      <dgm:spPr/>
    </dgm:pt>
    <dgm:pt modelId="{4EDF1A11-0FF7-4FE8-AD32-CCDD13605F6C}" type="pres">
      <dgm:prSet presAssocID="{81FA5F02-2642-45E2-82A4-05260A705E00}" presName="thickLine" presStyleLbl="alignNode1" presStyleIdx="2" presStyleCnt="4"/>
      <dgm:spPr/>
    </dgm:pt>
    <dgm:pt modelId="{4F98FCC3-0D1F-47A1-B5F5-AEB449EC8DF7}" type="pres">
      <dgm:prSet presAssocID="{81FA5F02-2642-45E2-82A4-05260A705E00}" presName="horz1" presStyleCnt="0"/>
      <dgm:spPr/>
    </dgm:pt>
    <dgm:pt modelId="{EA848F9F-125F-4D67-A175-54638DC65974}" type="pres">
      <dgm:prSet presAssocID="{81FA5F02-2642-45E2-82A4-05260A705E00}" presName="tx1" presStyleLbl="revTx" presStyleIdx="2" presStyleCnt="4"/>
      <dgm:spPr/>
    </dgm:pt>
    <dgm:pt modelId="{0AAFA96D-42EE-49E1-B403-A6CC5FBA1B9B}" type="pres">
      <dgm:prSet presAssocID="{81FA5F02-2642-45E2-82A4-05260A705E00}" presName="vert1" presStyleCnt="0"/>
      <dgm:spPr/>
    </dgm:pt>
    <dgm:pt modelId="{2F69086E-1390-4A45-8336-1D6740C2F412}" type="pres">
      <dgm:prSet presAssocID="{6B702764-9017-4270-A166-1FDB2194EC47}" presName="thickLine" presStyleLbl="alignNode1" presStyleIdx="3" presStyleCnt="4"/>
      <dgm:spPr/>
    </dgm:pt>
    <dgm:pt modelId="{5FA273DC-9239-464F-B9A8-F206201285F9}" type="pres">
      <dgm:prSet presAssocID="{6B702764-9017-4270-A166-1FDB2194EC47}" presName="horz1" presStyleCnt="0"/>
      <dgm:spPr/>
    </dgm:pt>
    <dgm:pt modelId="{5BA327AC-A47D-437F-AB41-D0269E1E0473}" type="pres">
      <dgm:prSet presAssocID="{6B702764-9017-4270-A166-1FDB2194EC47}" presName="tx1" presStyleLbl="revTx" presStyleIdx="3" presStyleCnt="4"/>
      <dgm:spPr/>
    </dgm:pt>
    <dgm:pt modelId="{22ED852A-11AA-40B2-B550-54863140DD48}" type="pres">
      <dgm:prSet presAssocID="{6B702764-9017-4270-A166-1FDB2194EC47}" presName="vert1" presStyleCnt="0"/>
      <dgm:spPr/>
    </dgm:pt>
  </dgm:ptLst>
  <dgm:cxnLst>
    <dgm:cxn modelId="{561EF409-67C0-402A-A697-A3C670FE7B52}" type="presOf" srcId="{C814D92D-9DC9-4DF8-AA92-C89732DFA632}" destId="{AA399ADC-D755-4AFF-BFB6-2515CEBF5368}" srcOrd="0" destOrd="0" presId="urn:microsoft.com/office/officeart/2008/layout/LinedList"/>
    <dgm:cxn modelId="{2CAE5F10-EC1B-4BB8-96C6-A84731923353}" srcId="{1D00CD3B-AF54-482D-9144-C87F105EBE50}" destId="{81FA5F02-2642-45E2-82A4-05260A705E00}" srcOrd="2" destOrd="0" parTransId="{0F450103-3634-4BE5-BCC9-26C02C39C3DB}" sibTransId="{8A7B931A-CC2C-461E-8D42-CA3D8D2BE108}"/>
    <dgm:cxn modelId="{CCA5ED2C-E6FD-4A0E-8F83-39BCF81379F6}" type="presOf" srcId="{6B702764-9017-4270-A166-1FDB2194EC47}" destId="{5BA327AC-A47D-437F-AB41-D0269E1E0473}" srcOrd="0" destOrd="0" presId="urn:microsoft.com/office/officeart/2008/layout/LinedList"/>
    <dgm:cxn modelId="{002CC16E-A9BB-401D-98D1-05E648A23A72}" type="presOf" srcId="{81FA5F02-2642-45E2-82A4-05260A705E00}" destId="{EA848F9F-125F-4D67-A175-54638DC65974}" srcOrd="0" destOrd="0" presId="urn:microsoft.com/office/officeart/2008/layout/LinedList"/>
    <dgm:cxn modelId="{FA7BA572-C530-4214-BC36-DABED606547D}" type="presOf" srcId="{1DD1DEE8-A935-4280-B350-AA61034E75F9}" destId="{35990024-FF76-4106-A9D7-A475AEEDA82D}" srcOrd="0" destOrd="0" presId="urn:microsoft.com/office/officeart/2008/layout/LinedList"/>
    <dgm:cxn modelId="{FA35268B-9C26-476F-A70A-869C2F68A430}" srcId="{1D00CD3B-AF54-482D-9144-C87F105EBE50}" destId="{1DD1DEE8-A935-4280-B350-AA61034E75F9}" srcOrd="1" destOrd="0" parTransId="{C62874DC-FA28-4002-A750-BEF64CCC2729}" sibTransId="{9F343453-A7EA-481F-A74E-A529FF743083}"/>
    <dgm:cxn modelId="{7DF7C7BD-D18C-4ECC-B43B-7A0FFECF8CD6}" srcId="{1D00CD3B-AF54-482D-9144-C87F105EBE50}" destId="{C814D92D-9DC9-4DF8-AA92-C89732DFA632}" srcOrd="0" destOrd="0" parTransId="{CD200CE4-049C-4A5A-9801-289DF7700133}" sibTransId="{E474FED4-4179-4F57-8CC8-D52DC7BF4239}"/>
    <dgm:cxn modelId="{9FA79CCB-0EF2-454B-8416-40791CC4BEB2}" srcId="{1D00CD3B-AF54-482D-9144-C87F105EBE50}" destId="{6B702764-9017-4270-A166-1FDB2194EC47}" srcOrd="3" destOrd="0" parTransId="{425B1471-EE54-480B-A7F1-9B8EA30E703B}" sibTransId="{D10A9683-146F-483F-A505-2EC737A53057}"/>
    <dgm:cxn modelId="{C14A5CED-1947-4100-8A06-638BB1FF08FB}" type="presOf" srcId="{1D00CD3B-AF54-482D-9144-C87F105EBE50}" destId="{E7E855F3-E8EE-4F54-B5A4-898E61867D0B}" srcOrd="0" destOrd="0" presId="urn:microsoft.com/office/officeart/2008/layout/LinedList"/>
    <dgm:cxn modelId="{6E492BCB-2BDD-4B9D-8629-571313008A39}" type="presParOf" srcId="{E7E855F3-E8EE-4F54-B5A4-898E61867D0B}" destId="{A67FBE5F-A036-4CFC-94D5-5E9B50AA5A4F}" srcOrd="0" destOrd="0" presId="urn:microsoft.com/office/officeart/2008/layout/LinedList"/>
    <dgm:cxn modelId="{6BEDF811-876F-4EDC-BD46-2098C5CA3CB7}" type="presParOf" srcId="{E7E855F3-E8EE-4F54-B5A4-898E61867D0B}" destId="{A93DD0A9-BF49-437A-9420-4A986860C632}" srcOrd="1" destOrd="0" presId="urn:microsoft.com/office/officeart/2008/layout/LinedList"/>
    <dgm:cxn modelId="{EA356225-AD56-4244-A455-EC5DBA9494D1}" type="presParOf" srcId="{A93DD0A9-BF49-437A-9420-4A986860C632}" destId="{AA399ADC-D755-4AFF-BFB6-2515CEBF5368}" srcOrd="0" destOrd="0" presId="urn:microsoft.com/office/officeart/2008/layout/LinedList"/>
    <dgm:cxn modelId="{D918EC8D-DC58-4A8E-AD3D-998F7E6FDC3A}" type="presParOf" srcId="{A93DD0A9-BF49-437A-9420-4A986860C632}" destId="{F186A082-EAF7-43DB-9AB2-C27C70666208}" srcOrd="1" destOrd="0" presId="urn:microsoft.com/office/officeart/2008/layout/LinedList"/>
    <dgm:cxn modelId="{783ECF8B-DD9F-4E19-8968-B3739465B3E1}" type="presParOf" srcId="{E7E855F3-E8EE-4F54-B5A4-898E61867D0B}" destId="{2E64B666-C228-4BCB-9000-5AD2EDD8A808}" srcOrd="2" destOrd="0" presId="urn:microsoft.com/office/officeart/2008/layout/LinedList"/>
    <dgm:cxn modelId="{0B8A1EE6-DB0E-4A7D-B728-E9FA1BCD9552}" type="presParOf" srcId="{E7E855F3-E8EE-4F54-B5A4-898E61867D0B}" destId="{72749835-AF61-4305-A84B-A4CDF3F4E17A}" srcOrd="3" destOrd="0" presId="urn:microsoft.com/office/officeart/2008/layout/LinedList"/>
    <dgm:cxn modelId="{766F7062-2A26-473F-BA1B-D7B003D70437}" type="presParOf" srcId="{72749835-AF61-4305-A84B-A4CDF3F4E17A}" destId="{35990024-FF76-4106-A9D7-A475AEEDA82D}" srcOrd="0" destOrd="0" presId="urn:microsoft.com/office/officeart/2008/layout/LinedList"/>
    <dgm:cxn modelId="{A84D8466-B791-409C-8845-4C147E9A73A7}" type="presParOf" srcId="{72749835-AF61-4305-A84B-A4CDF3F4E17A}" destId="{86916052-99AB-4D05-B72F-D5A89ACE0999}" srcOrd="1" destOrd="0" presId="urn:microsoft.com/office/officeart/2008/layout/LinedList"/>
    <dgm:cxn modelId="{D84C55FF-AB1B-4415-B7B0-07F4BAB6C05C}" type="presParOf" srcId="{E7E855F3-E8EE-4F54-B5A4-898E61867D0B}" destId="{4EDF1A11-0FF7-4FE8-AD32-CCDD13605F6C}" srcOrd="4" destOrd="0" presId="urn:microsoft.com/office/officeart/2008/layout/LinedList"/>
    <dgm:cxn modelId="{E7917D89-E692-4AF0-B008-D0FF4C7B7F11}" type="presParOf" srcId="{E7E855F3-E8EE-4F54-B5A4-898E61867D0B}" destId="{4F98FCC3-0D1F-47A1-B5F5-AEB449EC8DF7}" srcOrd="5" destOrd="0" presId="urn:microsoft.com/office/officeart/2008/layout/LinedList"/>
    <dgm:cxn modelId="{55ADFF91-2693-4F44-8F48-F4DF2EDDE3C0}" type="presParOf" srcId="{4F98FCC3-0D1F-47A1-B5F5-AEB449EC8DF7}" destId="{EA848F9F-125F-4D67-A175-54638DC65974}" srcOrd="0" destOrd="0" presId="urn:microsoft.com/office/officeart/2008/layout/LinedList"/>
    <dgm:cxn modelId="{85C49DCC-4317-4AF5-9FF0-1A215F7F7F0D}" type="presParOf" srcId="{4F98FCC3-0D1F-47A1-B5F5-AEB449EC8DF7}" destId="{0AAFA96D-42EE-49E1-B403-A6CC5FBA1B9B}" srcOrd="1" destOrd="0" presId="urn:microsoft.com/office/officeart/2008/layout/LinedList"/>
    <dgm:cxn modelId="{E8A900FA-549E-4ADC-A91A-345B2FF080E8}" type="presParOf" srcId="{E7E855F3-E8EE-4F54-B5A4-898E61867D0B}" destId="{2F69086E-1390-4A45-8336-1D6740C2F412}" srcOrd="6" destOrd="0" presId="urn:microsoft.com/office/officeart/2008/layout/LinedList"/>
    <dgm:cxn modelId="{423C6B3B-BC3C-4590-A0FC-0B98EB37FD18}" type="presParOf" srcId="{E7E855F3-E8EE-4F54-B5A4-898E61867D0B}" destId="{5FA273DC-9239-464F-B9A8-F206201285F9}" srcOrd="7" destOrd="0" presId="urn:microsoft.com/office/officeart/2008/layout/LinedList"/>
    <dgm:cxn modelId="{AE180590-5FA2-469A-8C6D-43DCC6BBE431}" type="presParOf" srcId="{5FA273DC-9239-464F-B9A8-F206201285F9}" destId="{5BA327AC-A47D-437F-AB41-D0269E1E0473}" srcOrd="0" destOrd="0" presId="urn:microsoft.com/office/officeart/2008/layout/LinedList"/>
    <dgm:cxn modelId="{145711E1-BC75-4361-8503-CF3339395A46}" type="presParOf" srcId="{5FA273DC-9239-464F-B9A8-F206201285F9}" destId="{22ED852A-11AA-40B2-B550-54863140DD48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D7F46F-C7E0-4921-B914-F1A28C498E37}">
      <dsp:nvSpPr>
        <dsp:cNvPr id="0" name=""/>
        <dsp:cNvSpPr/>
      </dsp:nvSpPr>
      <dsp:spPr>
        <a:xfrm>
          <a:off x="402550" y="1992"/>
          <a:ext cx="3034531" cy="182071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A simple C++ console application for managing hospital patients.</a:t>
          </a:r>
        </a:p>
      </dsp:txBody>
      <dsp:txXfrm>
        <a:off x="402550" y="1992"/>
        <a:ext cx="3034531" cy="1820718"/>
      </dsp:txXfrm>
    </dsp:sp>
    <dsp:sp modelId="{C2E0388E-3411-4FD0-BF9C-257EF1400E29}">
      <dsp:nvSpPr>
        <dsp:cNvPr id="0" name=""/>
        <dsp:cNvSpPr/>
      </dsp:nvSpPr>
      <dsp:spPr>
        <a:xfrm>
          <a:off x="3740534" y="1992"/>
          <a:ext cx="3034531" cy="182071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Allows registering, searching, updating, and categorizing patients.</a:t>
          </a:r>
        </a:p>
      </dsp:txBody>
      <dsp:txXfrm>
        <a:off x="3740534" y="1992"/>
        <a:ext cx="3034531" cy="1820718"/>
      </dsp:txXfrm>
    </dsp:sp>
    <dsp:sp modelId="{7650E406-0E4C-45C8-91D3-10FDE60482D0}">
      <dsp:nvSpPr>
        <dsp:cNvPr id="0" name=""/>
        <dsp:cNvSpPr/>
      </dsp:nvSpPr>
      <dsp:spPr>
        <a:xfrm>
          <a:off x="7078518" y="1992"/>
          <a:ext cx="3034531" cy="1820718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Designed with beginner-level programming concepts.</a:t>
          </a:r>
        </a:p>
      </dsp:txBody>
      <dsp:txXfrm>
        <a:off x="7078518" y="1992"/>
        <a:ext cx="3034531" cy="1820718"/>
      </dsp:txXfrm>
    </dsp:sp>
    <dsp:sp modelId="{0C3E1E0C-B7D8-49E8-ACB5-DD4C12D370ED}">
      <dsp:nvSpPr>
        <dsp:cNvPr id="0" name=""/>
        <dsp:cNvSpPr/>
      </dsp:nvSpPr>
      <dsp:spPr>
        <a:xfrm>
          <a:off x="3740534" y="2126164"/>
          <a:ext cx="3034531" cy="182071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Uses arrays, functions, loops, and validation techniques.</a:t>
          </a:r>
        </a:p>
      </dsp:txBody>
      <dsp:txXfrm>
        <a:off x="3740534" y="2126164"/>
        <a:ext cx="3034531" cy="182071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654C89-2B0C-4613-A1E6-A4F1252EB7B9}">
      <dsp:nvSpPr>
        <dsp:cNvPr id="0" name=""/>
        <dsp:cNvSpPr/>
      </dsp:nvSpPr>
      <dsp:spPr>
        <a:xfrm>
          <a:off x="0" y="675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35124D-FDD3-4727-98F9-7DE64B569B88}">
      <dsp:nvSpPr>
        <dsp:cNvPr id="0" name=""/>
        <dsp:cNvSpPr/>
      </dsp:nvSpPr>
      <dsp:spPr>
        <a:xfrm>
          <a:off x="0" y="675"/>
          <a:ext cx="6900512" cy="1106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Implemented using C++ with a Console-based Interface</a:t>
          </a:r>
        </a:p>
      </dsp:txBody>
      <dsp:txXfrm>
        <a:off x="0" y="675"/>
        <a:ext cx="6900512" cy="1106957"/>
      </dsp:txXfrm>
    </dsp:sp>
    <dsp:sp modelId="{67958502-F9D0-4F0C-B7FD-209AE164FC90}">
      <dsp:nvSpPr>
        <dsp:cNvPr id="0" name=""/>
        <dsp:cNvSpPr/>
      </dsp:nvSpPr>
      <dsp:spPr>
        <a:xfrm>
          <a:off x="0" y="1107633"/>
          <a:ext cx="6900512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2453A9-7454-4DFA-9020-F94E63A877FB}">
      <dsp:nvSpPr>
        <dsp:cNvPr id="0" name=""/>
        <dsp:cNvSpPr/>
      </dsp:nvSpPr>
      <dsp:spPr>
        <a:xfrm>
          <a:off x="0" y="1107633"/>
          <a:ext cx="6900512" cy="1106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Modular structure: each function handles one module</a:t>
          </a:r>
        </a:p>
      </dsp:txBody>
      <dsp:txXfrm>
        <a:off x="0" y="1107633"/>
        <a:ext cx="6900512" cy="1106957"/>
      </dsp:txXfrm>
    </dsp:sp>
    <dsp:sp modelId="{92E3091B-3D35-4206-B286-2EF9F15FDA7E}">
      <dsp:nvSpPr>
        <dsp:cNvPr id="0" name=""/>
        <dsp:cNvSpPr/>
      </dsp:nvSpPr>
      <dsp:spPr>
        <a:xfrm>
          <a:off x="0" y="2214591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030868-7E50-4F3B-AA14-0A22D5F5A8EC}">
      <dsp:nvSpPr>
        <dsp:cNvPr id="0" name=""/>
        <dsp:cNvSpPr/>
      </dsp:nvSpPr>
      <dsp:spPr>
        <a:xfrm>
          <a:off x="0" y="2214591"/>
          <a:ext cx="6900512" cy="1106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Used arrays for storing patient data temporarily in memory</a:t>
          </a:r>
        </a:p>
      </dsp:txBody>
      <dsp:txXfrm>
        <a:off x="0" y="2214591"/>
        <a:ext cx="6900512" cy="1106957"/>
      </dsp:txXfrm>
    </dsp:sp>
    <dsp:sp modelId="{A2A76129-7B9E-4C79-9F1B-2C701F7325E8}">
      <dsp:nvSpPr>
        <dsp:cNvPr id="0" name=""/>
        <dsp:cNvSpPr/>
      </dsp:nvSpPr>
      <dsp:spPr>
        <a:xfrm>
          <a:off x="0" y="3321549"/>
          <a:ext cx="6900512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A9A895-4D86-4D9C-9E6F-684BDB5C07F0}">
      <dsp:nvSpPr>
        <dsp:cNvPr id="0" name=""/>
        <dsp:cNvSpPr/>
      </dsp:nvSpPr>
      <dsp:spPr>
        <a:xfrm>
          <a:off x="0" y="3321549"/>
          <a:ext cx="6900512" cy="1106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Functions used for input validation, search, update, and display</a:t>
          </a:r>
        </a:p>
      </dsp:txBody>
      <dsp:txXfrm>
        <a:off x="0" y="3321549"/>
        <a:ext cx="6900512" cy="1106957"/>
      </dsp:txXfrm>
    </dsp:sp>
    <dsp:sp modelId="{CD74FF84-877E-4DAD-9848-987A9B9496DC}">
      <dsp:nvSpPr>
        <dsp:cNvPr id="0" name=""/>
        <dsp:cNvSpPr/>
      </dsp:nvSpPr>
      <dsp:spPr>
        <a:xfrm>
          <a:off x="0" y="4428507"/>
          <a:ext cx="6900512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96DC5C-47E3-4906-931F-3B902B515CD8}">
      <dsp:nvSpPr>
        <dsp:cNvPr id="0" name=""/>
        <dsp:cNvSpPr/>
      </dsp:nvSpPr>
      <dsp:spPr>
        <a:xfrm>
          <a:off x="0" y="4428507"/>
          <a:ext cx="6900512" cy="1106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Designed with user-friendly output using colors and formatting</a:t>
          </a:r>
        </a:p>
      </dsp:txBody>
      <dsp:txXfrm>
        <a:off x="0" y="4428507"/>
        <a:ext cx="6900512" cy="110695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3290EA-6207-41EF-B74D-43998E9BAC64}">
      <dsp:nvSpPr>
        <dsp:cNvPr id="0" name=""/>
        <dsp:cNvSpPr/>
      </dsp:nvSpPr>
      <dsp:spPr>
        <a:xfrm>
          <a:off x="0" y="3570029"/>
          <a:ext cx="10515600" cy="78103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Output</a:t>
          </a:r>
        </a:p>
      </dsp:txBody>
      <dsp:txXfrm>
        <a:off x="0" y="3570029"/>
        <a:ext cx="10515600" cy="781035"/>
      </dsp:txXfrm>
    </dsp:sp>
    <dsp:sp modelId="{8278A850-B6C6-49D0-8C0C-1727A1F2E0AF}">
      <dsp:nvSpPr>
        <dsp:cNvPr id="0" name=""/>
        <dsp:cNvSpPr/>
      </dsp:nvSpPr>
      <dsp:spPr>
        <a:xfrm rot="10800000">
          <a:off x="0" y="2380512"/>
          <a:ext cx="10515600" cy="1201232"/>
        </a:xfrm>
        <a:prstGeom prst="upArrowCallou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Register | Search | Update | Diagnose | List</a:t>
          </a:r>
        </a:p>
      </dsp:txBody>
      <dsp:txXfrm rot="10800000">
        <a:off x="0" y="2380512"/>
        <a:ext cx="10515600" cy="780525"/>
      </dsp:txXfrm>
    </dsp:sp>
    <dsp:sp modelId="{4820A647-FA40-4B6A-A272-2D23AFF2EC43}">
      <dsp:nvSpPr>
        <dsp:cNvPr id="0" name=""/>
        <dsp:cNvSpPr/>
      </dsp:nvSpPr>
      <dsp:spPr>
        <a:xfrm rot="10800000">
          <a:off x="0" y="1190996"/>
          <a:ext cx="10515600" cy="1201232"/>
        </a:xfrm>
        <a:prstGeom prst="upArrowCallou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Main Menu</a:t>
          </a:r>
        </a:p>
      </dsp:txBody>
      <dsp:txXfrm rot="10800000">
        <a:off x="0" y="1190996"/>
        <a:ext cx="10515600" cy="780525"/>
      </dsp:txXfrm>
    </dsp:sp>
    <dsp:sp modelId="{3A8826CA-10D3-4738-B762-628C39C20A89}">
      <dsp:nvSpPr>
        <dsp:cNvPr id="0" name=""/>
        <dsp:cNvSpPr/>
      </dsp:nvSpPr>
      <dsp:spPr>
        <a:xfrm rot="10800000">
          <a:off x="0" y="1479"/>
          <a:ext cx="10515600" cy="1201232"/>
        </a:xfrm>
        <a:prstGeom prst="upArrowCallou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Start</a:t>
          </a:r>
        </a:p>
      </dsp:txBody>
      <dsp:txXfrm rot="10800000">
        <a:off x="0" y="1479"/>
        <a:ext cx="10515600" cy="78052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7FBE5F-A036-4CFC-94D5-5E9B50AA5A4F}">
      <dsp:nvSpPr>
        <dsp:cNvPr id="0" name=""/>
        <dsp:cNvSpPr/>
      </dsp:nvSpPr>
      <dsp:spPr>
        <a:xfrm>
          <a:off x="0" y="0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399ADC-D755-4AFF-BFB6-2515CEBF5368}">
      <dsp:nvSpPr>
        <dsp:cNvPr id="0" name=""/>
        <dsp:cNvSpPr/>
      </dsp:nvSpPr>
      <dsp:spPr>
        <a:xfrm>
          <a:off x="0" y="0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We’re grateful for the opportunity to learn through this project.</a:t>
          </a:r>
        </a:p>
      </dsp:txBody>
      <dsp:txXfrm>
        <a:off x="0" y="0"/>
        <a:ext cx="6900512" cy="1384035"/>
      </dsp:txXfrm>
    </dsp:sp>
    <dsp:sp modelId="{2E64B666-C228-4BCB-9000-5AD2EDD8A808}">
      <dsp:nvSpPr>
        <dsp:cNvPr id="0" name=""/>
        <dsp:cNvSpPr/>
      </dsp:nvSpPr>
      <dsp:spPr>
        <a:xfrm>
          <a:off x="0" y="1384035"/>
          <a:ext cx="6900512" cy="0"/>
        </a:xfrm>
        <a:prstGeom prst="line">
          <a:avLst/>
        </a:prstGeom>
        <a:solidFill>
          <a:schemeClr val="accent2">
            <a:hueOff val="2147871"/>
            <a:satOff val="-6164"/>
            <a:lumOff val="-9870"/>
            <a:alphaOff val="0"/>
          </a:schemeClr>
        </a:solidFill>
        <a:ln w="19050" cap="flat" cmpd="sng" algn="ctr">
          <a:solidFill>
            <a:schemeClr val="accent2">
              <a:hueOff val="2147871"/>
              <a:satOff val="-6164"/>
              <a:lumOff val="-987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990024-FF76-4106-A9D7-A475AEEDA82D}">
      <dsp:nvSpPr>
        <dsp:cNvPr id="0" name=""/>
        <dsp:cNvSpPr/>
      </dsp:nvSpPr>
      <dsp:spPr>
        <a:xfrm>
          <a:off x="0" y="1384035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Special thanks to </a:t>
          </a:r>
          <a:r>
            <a:rPr lang="en-US" sz="3500" b="1" kern="1200" dirty="0"/>
            <a:t>Sir Usman </a:t>
          </a:r>
          <a:r>
            <a:rPr lang="en-US" sz="3500" kern="1200" dirty="0"/>
            <a:t>for guidance and support.</a:t>
          </a:r>
        </a:p>
      </dsp:txBody>
      <dsp:txXfrm>
        <a:off x="0" y="1384035"/>
        <a:ext cx="6900512" cy="1384035"/>
      </dsp:txXfrm>
    </dsp:sp>
    <dsp:sp modelId="{4EDF1A11-0FF7-4FE8-AD32-CCDD13605F6C}">
      <dsp:nvSpPr>
        <dsp:cNvPr id="0" name=""/>
        <dsp:cNvSpPr/>
      </dsp:nvSpPr>
      <dsp:spPr>
        <a:xfrm>
          <a:off x="0" y="2768070"/>
          <a:ext cx="6900512" cy="0"/>
        </a:xfrm>
        <a:prstGeom prst="line">
          <a:avLst/>
        </a:prstGeom>
        <a:solidFill>
          <a:schemeClr val="accent2">
            <a:hueOff val="4295743"/>
            <a:satOff val="-12329"/>
            <a:lumOff val="-19739"/>
            <a:alphaOff val="0"/>
          </a:schemeClr>
        </a:solidFill>
        <a:ln w="19050" cap="flat" cmpd="sng" algn="ctr">
          <a:solidFill>
            <a:schemeClr val="accent2">
              <a:hueOff val="4295743"/>
              <a:satOff val="-12329"/>
              <a:lumOff val="-1973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848F9F-125F-4D67-A175-54638DC65974}">
      <dsp:nvSpPr>
        <dsp:cNvPr id="0" name=""/>
        <dsp:cNvSpPr/>
      </dsp:nvSpPr>
      <dsp:spPr>
        <a:xfrm>
          <a:off x="0" y="2768070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Open to questions!</a:t>
          </a:r>
        </a:p>
      </dsp:txBody>
      <dsp:txXfrm>
        <a:off x="0" y="2768070"/>
        <a:ext cx="6900512" cy="1384035"/>
      </dsp:txXfrm>
    </dsp:sp>
    <dsp:sp modelId="{2F69086E-1390-4A45-8336-1D6740C2F412}">
      <dsp:nvSpPr>
        <dsp:cNvPr id="0" name=""/>
        <dsp:cNvSpPr/>
      </dsp:nvSpPr>
      <dsp:spPr>
        <a:xfrm>
          <a:off x="0" y="4152105"/>
          <a:ext cx="6900512" cy="0"/>
        </a:xfrm>
        <a:prstGeom prst="line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accent2">
              <a:hueOff val="6443614"/>
              <a:satOff val="-18493"/>
              <a:lumOff val="-2960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A327AC-A47D-437F-AB41-D0269E1E0473}">
      <dsp:nvSpPr>
        <dsp:cNvPr id="0" name=""/>
        <dsp:cNvSpPr/>
      </dsp:nvSpPr>
      <dsp:spPr>
        <a:xfrm>
          <a:off x="0" y="4152105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🙏 </a:t>
          </a:r>
          <a:r>
            <a:rPr lang="en-US" sz="3500" i="1" kern="1200"/>
            <a:t>Thanks for your time, we’re all ears for your feedback! 🗣️🎤</a:t>
          </a:r>
          <a:endParaRPr lang="en-US" sz="3500" kern="1200"/>
        </a:p>
      </dsp:txBody>
      <dsp:txXfrm>
        <a:off x="0" y="4152105"/>
        <a:ext cx="6900512" cy="13840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80250C-A269-4903-9FEA-EBAF351E6204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27B2F2-4664-402D-ABDD-90AB10E22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072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27B2F2-4664-402D-ABDD-90AB10E227D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8515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17C86-02C8-1EFD-525A-E432AFA80D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E262BE-C13C-AEE1-7F55-F7880BF1C7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7DA5B7-3997-A3DF-FB7E-A1D680C4F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7EABC-83E3-4765-92F6-D970C85D584F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572354-88B7-D1F5-D684-64729659D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C4E745-60E6-D4CD-8541-A7D85827D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E0291-22AF-465A-BE14-439BC2A98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967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C3C06-3933-0BDC-F914-DFBF5C9FC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0EBB34-7817-E204-16F1-0B06D0FD18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3A92DF-8362-DEC0-BA85-6195E50F3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7EABC-83E3-4765-92F6-D970C85D584F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C76A47-CF9F-7AFD-A627-E6BBADE90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5432BB-942B-8D59-FEEB-8A666109D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E0291-22AF-465A-BE14-439BC2A98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500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A700D2-FB37-72FE-BA7F-2EEE5C6509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866239-5CA8-B08D-C478-18E5A7BC17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2545D5-EA85-263E-8127-9FA5773F4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7EABC-83E3-4765-92F6-D970C85D584F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CAAEB8-C9F4-3F59-04CC-1849762CF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D2213B-06F6-43D7-B3A6-AFCEC7EC0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E0291-22AF-465A-BE14-439BC2A98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05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13834-AB2F-028C-4BC0-0C0365599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00B5C3-C8FA-E3D4-809C-8396ABF45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243696-EDA3-CEB3-6CCD-7698B735B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7EABC-83E3-4765-92F6-D970C85D584F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4F36E8-A015-8D67-6A82-92709B2F5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00B33F-4A1F-7608-8DE3-14D924846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E0291-22AF-465A-BE14-439BC2A98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173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BF9CF-6F32-C9E1-BBCC-409C9E4CD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C36C54-CFD4-F567-2728-0A36BD4C49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C08097-603E-E5D2-C6EE-0BC782CFB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7EABC-83E3-4765-92F6-D970C85D584F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E84A7F-5486-0735-544E-2EA8DC8D7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80817D-6AE9-5962-23CD-2C4E92CF9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E0291-22AF-465A-BE14-439BC2A98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668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38AF-D8D5-F327-C505-CA77F7E18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7D931B-D2A6-F352-4207-EC16BB1F41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B0ACFD-4EAE-4F0C-8D46-C6A27B93CE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E4F8B9-F53C-15BD-02D5-C701BCFAB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7EABC-83E3-4765-92F6-D970C85D584F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947630-2143-07A1-452F-86516F1FB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6A58F9-24DB-86E7-7757-35BE95994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E0291-22AF-465A-BE14-439BC2A98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786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F4484-16ED-EE59-392D-151FF3956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C070D0-BB10-2CCF-6B9D-458609E4D5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732CAE-C485-8A7F-3405-C992F25CF1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F84392-2C2E-8236-9D17-2E1D12C0F5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92BE68-81E6-0B29-0563-212AE4B04A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036475-2EDC-0DA8-E16C-3C77CE21C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7EABC-83E3-4765-92F6-D970C85D584F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3F3244-16D2-A49A-8FC9-A4ABEC70C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A6E021-5CF1-D2CE-3037-2686F5E9E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E0291-22AF-465A-BE14-439BC2A98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311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3974A-3BBB-F8E8-FC4D-54039827F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44463D-010D-5D13-BF27-344886307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7EABC-83E3-4765-92F6-D970C85D584F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FC6F7A-5EBE-8205-951E-0AA1D4CBD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C767E0-4F26-863D-18F6-FB9F42435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E0291-22AF-465A-BE14-439BC2A98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156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E51B1B-48ED-592E-1116-ED7D238F4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7EABC-83E3-4765-92F6-D970C85D584F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03D2D6-6BFE-346A-4AB3-AD8794162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2AE298-C450-14F3-CA89-98A38B75C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E0291-22AF-465A-BE14-439BC2A98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619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ED7FE-70C1-E8BA-920B-9D567ADA8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DA553E-39F6-FAB7-5F94-3B6BCB47D1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73077F-A50E-5BD4-975A-8F5C87E4B0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9A9675-D580-E1ED-C560-92D0D001F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7EABC-83E3-4765-92F6-D970C85D584F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BB9903-1F0F-8D9F-18CF-503CC19CB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C02282-BAC6-A40D-E371-350CFE631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E0291-22AF-465A-BE14-439BC2A98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725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93D7E-5900-9E70-EEA9-FFDA49477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1F1BFB-7D17-1F0C-ED9A-16D0275FE7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B8E676-E4D8-4E63-6639-41A361CAC0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DD842F-5471-99F6-0429-03F1FBCA8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7EABC-83E3-4765-92F6-D970C85D584F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C075F4-D5EF-B1E6-C5F7-B9E19E7FD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FDF664-A7CE-B21F-491A-67941BEF0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E0291-22AF-465A-BE14-439BC2A98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264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FE7F14-64B7-252B-018A-C2E7C128A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30B043-F776-3DA1-A334-C83D6DE304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1D45D8-A944-200D-C790-5B6B8DCD70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127EABC-83E3-4765-92F6-D970C85D584F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643DBD-2790-43ED-BEB5-F53553920B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A72362-5E66-D6E2-8A95-99F79DEF0C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76E0291-22AF-465A-BE14-439BC2A98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047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B1595A09-E336-4D1B-9B3A-06A2287A54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DE822B-6E91-9CD8-E339-4C47673A1B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4777739"/>
            <a:ext cx="3418990" cy="141211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3000" dirty="0"/>
              <a:t>Hospital Patient Management System</a:t>
            </a:r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D87DC9B7-BEFE-02AD-F2F0-EF994542B5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1" b="18506"/>
          <a:stretch>
            <a:fillRect/>
          </a:stretch>
        </p:blipFill>
        <p:spPr>
          <a:xfrm>
            <a:off x="20" y="10"/>
            <a:ext cx="12191980" cy="4558420"/>
          </a:xfrm>
          <a:custGeom>
            <a:avLst/>
            <a:gdLst/>
            <a:ahLst/>
            <a:cxnLst/>
            <a:rect l="l" t="t" r="r" b="b"/>
            <a:pathLst>
              <a:path w="12188952" h="4558430">
                <a:moveTo>
                  <a:pt x="6789701" y="4490221"/>
                </a:moveTo>
                <a:lnTo>
                  <a:pt x="6788702" y="4490299"/>
                </a:lnTo>
                <a:lnTo>
                  <a:pt x="6788476" y="4490833"/>
                </a:lnTo>
                <a:close/>
                <a:moveTo>
                  <a:pt x="0" y="0"/>
                </a:moveTo>
                <a:lnTo>
                  <a:pt x="12188952" y="0"/>
                </a:lnTo>
                <a:lnTo>
                  <a:pt x="12188952" y="3596895"/>
                </a:lnTo>
                <a:lnTo>
                  <a:pt x="12061096" y="3635026"/>
                </a:lnTo>
                <a:cubicBezTo>
                  <a:pt x="11933500" y="3671240"/>
                  <a:pt x="11805390" y="3705769"/>
                  <a:pt x="11676800" y="3738601"/>
                </a:cubicBezTo>
                <a:cubicBezTo>
                  <a:pt x="11262789" y="3846108"/>
                  <a:pt x="10845343" y="3939710"/>
                  <a:pt x="10425355" y="4022140"/>
                </a:cubicBezTo>
                <a:cubicBezTo>
                  <a:pt x="10092810" y="4087351"/>
                  <a:pt x="9759033" y="4145748"/>
                  <a:pt x="9424022" y="4197302"/>
                </a:cubicBezTo>
                <a:cubicBezTo>
                  <a:pt x="9102997" y="4246959"/>
                  <a:pt x="8781133" y="4291526"/>
                  <a:pt x="8458419" y="4331003"/>
                </a:cubicBezTo>
                <a:cubicBezTo>
                  <a:pt x="8211360" y="4361169"/>
                  <a:pt x="7963792" y="4386742"/>
                  <a:pt x="7715970" y="4410950"/>
                </a:cubicBezTo>
                <a:lnTo>
                  <a:pt x="6951716" y="4476730"/>
                </a:lnTo>
                <a:lnTo>
                  <a:pt x="6936303" y="4478801"/>
                </a:lnTo>
                <a:lnTo>
                  <a:pt x="6790448" y="4490162"/>
                </a:lnTo>
                <a:lnTo>
                  <a:pt x="6799941" y="4491982"/>
                </a:lnTo>
                <a:cubicBezTo>
                  <a:pt x="6811623" y="4492448"/>
                  <a:pt x="6823734" y="4490275"/>
                  <a:pt x="6835432" y="4490275"/>
                </a:cubicBezTo>
                <a:cubicBezTo>
                  <a:pt x="6851580" y="4490275"/>
                  <a:pt x="6867729" y="4487668"/>
                  <a:pt x="6884003" y="4487297"/>
                </a:cubicBezTo>
                <a:cubicBezTo>
                  <a:pt x="7115805" y="4481835"/>
                  <a:pt x="7347351" y="4469668"/>
                  <a:pt x="7578771" y="4454770"/>
                </a:cubicBezTo>
                <a:cubicBezTo>
                  <a:pt x="7927552" y="4432302"/>
                  <a:pt x="8276080" y="4404123"/>
                  <a:pt x="8623845" y="4367873"/>
                </a:cubicBezTo>
                <a:cubicBezTo>
                  <a:pt x="8909939" y="4338575"/>
                  <a:pt x="9195310" y="4303940"/>
                  <a:pt x="9479970" y="4263967"/>
                </a:cubicBezTo>
                <a:cubicBezTo>
                  <a:pt x="9864901" y="4209593"/>
                  <a:pt x="10248014" y="4144879"/>
                  <a:pt x="10629308" y="4069810"/>
                </a:cubicBezTo>
                <a:cubicBezTo>
                  <a:pt x="11090114" y="3978690"/>
                  <a:pt x="11546975" y="3871184"/>
                  <a:pt x="11998498" y="3743816"/>
                </a:cubicBezTo>
                <a:lnTo>
                  <a:pt x="12188952" y="3687715"/>
                </a:lnTo>
                <a:lnTo>
                  <a:pt x="12188952" y="3742439"/>
                </a:lnTo>
                <a:lnTo>
                  <a:pt x="11829257" y="3846853"/>
                </a:lnTo>
                <a:cubicBezTo>
                  <a:pt x="11534769" y="3926550"/>
                  <a:pt x="11238120" y="3997436"/>
                  <a:pt x="10939183" y="4061368"/>
                </a:cubicBezTo>
                <a:cubicBezTo>
                  <a:pt x="10622824" y="4129150"/>
                  <a:pt x="10304941" y="4189147"/>
                  <a:pt x="9985530" y="4241373"/>
                </a:cubicBezTo>
                <a:cubicBezTo>
                  <a:pt x="9720036" y="4284822"/>
                  <a:pt x="9453814" y="4323467"/>
                  <a:pt x="9186882" y="4357320"/>
                </a:cubicBezTo>
                <a:cubicBezTo>
                  <a:pt x="8984197" y="4382894"/>
                  <a:pt x="8781514" y="4406977"/>
                  <a:pt x="8578198" y="4426839"/>
                </a:cubicBezTo>
                <a:cubicBezTo>
                  <a:pt x="8340547" y="4449559"/>
                  <a:pt x="8102644" y="4471034"/>
                  <a:pt x="7864358" y="4488290"/>
                </a:cubicBezTo>
                <a:cubicBezTo>
                  <a:pt x="7554994" y="4510634"/>
                  <a:pt x="7245502" y="4528512"/>
                  <a:pt x="6935502" y="4539684"/>
                </a:cubicBezTo>
                <a:cubicBezTo>
                  <a:pt x="6782917" y="4545147"/>
                  <a:pt x="6630334" y="4548995"/>
                  <a:pt x="6477750" y="4553587"/>
                </a:cubicBezTo>
                <a:cubicBezTo>
                  <a:pt x="6439195" y="4551503"/>
                  <a:pt x="6400529" y="4553128"/>
                  <a:pt x="6362294" y="4558430"/>
                </a:cubicBezTo>
                <a:lnTo>
                  <a:pt x="6057129" y="4558430"/>
                </a:lnTo>
                <a:lnTo>
                  <a:pt x="5977784" y="4553836"/>
                </a:lnTo>
                <a:cubicBezTo>
                  <a:pt x="5740261" y="4541423"/>
                  <a:pt x="5502739" y="4527644"/>
                  <a:pt x="5265087" y="4517587"/>
                </a:cubicBezTo>
                <a:cubicBezTo>
                  <a:pt x="4958267" y="4505171"/>
                  <a:pt x="4651826" y="4484691"/>
                  <a:pt x="4346277" y="4455517"/>
                </a:cubicBezTo>
                <a:cubicBezTo>
                  <a:pt x="4021654" y="4424605"/>
                  <a:pt x="3697795" y="4389970"/>
                  <a:pt x="3373045" y="4356948"/>
                </a:cubicBezTo>
                <a:cubicBezTo>
                  <a:pt x="3035412" y="4322686"/>
                  <a:pt x="2698456" y="4283047"/>
                  <a:pt x="2362173" y="4238021"/>
                </a:cubicBezTo>
                <a:cubicBezTo>
                  <a:pt x="1984692" y="4187868"/>
                  <a:pt x="1608364" y="4130142"/>
                  <a:pt x="1233177" y="4064845"/>
                </a:cubicBezTo>
                <a:cubicBezTo>
                  <a:pt x="842181" y="3996132"/>
                  <a:pt x="453758" y="3917644"/>
                  <a:pt x="68500" y="3825138"/>
                </a:cubicBezTo>
                <a:lnTo>
                  <a:pt x="0" y="3807783"/>
                </a:lnTo>
                <a:lnTo>
                  <a:pt x="0" y="3751294"/>
                </a:lnTo>
                <a:lnTo>
                  <a:pt x="72441" y="3770071"/>
                </a:lnTo>
                <a:cubicBezTo>
                  <a:pt x="247961" y="3812249"/>
                  <a:pt x="424164" y="3851509"/>
                  <a:pt x="600716" y="3888441"/>
                </a:cubicBezTo>
                <a:cubicBezTo>
                  <a:pt x="988279" y="3969255"/>
                  <a:pt x="1378133" y="4038153"/>
                  <a:pt x="1769512" y="4098609"/>
                </a:cubicBezTo>
                <a:cubicBezTo>
                  <a:pt x="2052426" y="4142185"/>
                  <a:pt x="2335725" y="4182282"/>
                  <a:pt x="2613554" y="4215551"/>
                </a:cubicBezTo>
                <a:cubicBezTo>
                  <a:pt x="2605544" y="4218158"/>
                  <a:pt x="2594611" y="4208102"/>
                  <a:pt x="2581134" y="4205620"/>
                </a:cubicBezTo>
                <a:cubicBezTo>
                  <a:pt x="2087178" y="4113668"/>
                  <a:pt x="1597684" y="4002775"/>
                  <a:pt x="1112635" y="3872923"/>
                </a:cubicBezTo>
                <a:cubicBezTo>
                  <a:pt x="880453" y="3810852"/>
                  <a:pt x="649713" y="3744374"/>
                  <a:pt x="420412" y="3673490"/>
                </a:cubicBezTo>
                <a:lnTo>
                  <a:pt x="0" y="3534573"/>
                </a:lnTo>
                <a:close/>
              </a:path>
            </a:pathLst>
          </a:custGeom>
        </p:spPr>
      </p:pic>
      <p:sp>
        <p:nvSpPr>
          <p:cNvPr id="30" name="sketch line">
            <a:extLst>
              <a:ext uri="{FF2B5EF4-FFF2-40B4-BE49-F238E27FC236}">
                <a16:creationId xmlns:a16="http://schemas.microsoft.com/office/drawing/2014/main" id="{3540989C-C7B8-473B-BF87-6F2DA6A900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661305" y="5468206"/>
            <a:ext cx="1371600" cy="18288"/>
          </a:xfrm>
          <a:custGeom>
            <a:avLst/>
            <a:gdLst>
              <a:gd name="connsiteX0" fmla="*/ 0 w 1371600"/>
              <a:gd name="connsiteY0" fmla="*/ 0 h 18288"/>
              <a:gd name="connsiteX1" fmla="*/ 685800 w 1371600"/>
              <a:gd name="connsiteY1" fmla="*/ 0 h 18288"/>
              <a:gd name="connsiteX2" fmla="*/ 1371600 w 1371600"/>
              <a:gd name="connsiteY2" fmla="*/ 0 h 18288"/>
              <a:gd name="connsiteX3" fmla="*/ 1371600 w 1371600"/>
              <a:gd name="connsiteY3" fmla="*/ 18288 h 18288"/>
              <a:gd name="connsiteX4" fmla="*/ 713232 w 1371600"/>
              <a:gd name="connsiteY4" fmla="*/ 18288 h 18288"/>
              <a:gd name="connsiteX5" fmla="*/ 0 w 1371600"/>
              <a:gd name="connsiteY5" fmla="*/ 18288 h 18288"/>
              <a:gd name="connsiteX6" fmla="*/ 0 w 1371600"/>
              <a:gd name="connsiteY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71600" h="18288" fill="none" extrusionOk="0">
                <a:moveTo>
                  <a:pt x="0" y="0"/>
                </a:moveTo>
                <a:cubicBezTo>
                  <a:pt x="247303" y="31625"/>
                  <a:pt x="422310" y="-25629"/>
                  <a:pt x="685800" y="0"/>
                </a:cubicBezTo>
                <a:cubicBezTo>
                  <a:pt x="949290" y="25629"/>
                  <a:pt x="1192357" y="6696"/>
                  <a:pt x="1371600" y="0"/>
                </a:cubicBezTo>
                <a:cubicBezTo>
                  <a:pt x="1371355" y="6649"/>
                  <a:pt x="1371915" y="11310"/>
                  <a:pt x="1371600" y="18288"/>
                </a:cubicBezTo>
                <a:cubicBezTo>
                  <a:pt x="1107995" y="26464"/>
                  <a:pt x="1033361" y="32942"/>
                  <a:pt x="713232" y="18288"/>
                </a:cubicBezTo>
                <a:cubicBezTo>
                  <a:pt x="393103" y="3634"/>
                  <a:pt x="289343" y="43221"/>
                  <a:pt x="0" y="18288"/>
                </a:cubicBezTo>
                <a:cubicBezTo>
                  <a:pt x="-459" y="11562"/>
                  <a:pt x="-31" y="5093"/>
                  <a:pt x="0" y="0"/>
                </a:cubicBezTo>
                <a:close/>
              </a:path>
              <a:path w="1371600" h="18288" stroke="0" extrusionOk="0">
                <a:moveTo>
                  <a:pt x="0" y="0"/>
                </a:moveTo>
                <a:cubicBezTo>
                  <a:pt x="170249" y="-24099"/>
                  <a:pt x="504634" y="14338"/>
                  <a:pt x="644652" y="0"/>
                </a:cubicBezTo>
                <a:cubicBezTo>
                  <a:pt x="784670" y="-14338"/>
                  <a:pt x="1087773" y="8679"/>
                  <a:pt x="1371600" y="0"/>
                </a:cubicBezTo>
                <a:cubicBezTo>
                  <a:pt x="1372456" y="3662"/>
                  <a:pt x="1371030" y="13946"/>
                  <a:pt x="1371600" y="18288"/>
                </a:cubicBezTo>
                <a:cubicBezTo>
                  <a:pt x="1176823" y="-1409"/>
                  <a:pt x="900830" y="9989"/>
                  <a:pt x="713232" y="18288"/>
                </a:cubicBezTo>
                <a:cubicBezTo>
                  <a:pt x="525634" y="26587"/>
                  <a:pt x="282837" y="5724"/>
                  <a:pt x="0" y="18288"/>
                </a:cubicBezTo>
                <a:cubicBezTo>
                  <a:pt x="367" y="13143"/>
                  <a:pt x="-823" y="584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615697673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6F837C-B159-D83C-3440-F68AEB54F9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4294" y="4777739"/>
            <a:ext cx="6897626" cy="13992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2200" dirty="0"/>
              <a:t>Programming Fundamentals – AI-133</a:t>
            </a:r>
            <a:br>
              <a:rPr lang="en-US" sz="2200" dirty="0"/>
            </a:br>
            <a:r>
              <a:rPr lang="en-US" sz="2200" b="1" dirty="0"/>
              <a:t>Group Members:</a:t>
            </a:r>
            <a:r>
              <a:rPr lang="en-US" sz="2200" dirty="0"/>
              <a:t> Amna, Haider, Rehman, Umer</a:t>
            </a:r>
            <a:br>
              <a:rPr lang="en-US" sz="2200" dirty="0"/>
            </a:br>
            <a:r>
              <a:rPr lang="en-US" sz="2200" b="1" dirty="0"/>
              <a:t>Instructor:</a:t>
            </a:r>
            <a:r>
              <a:rPr lang="en-US" sz="2200" dirty="0"/>
              <a:t> Mr. Muhammad Usman Yousaf</a:t>
            </a:r>
            <a:br>
              <a:rPr lang="en-US" sz="2200" dirty="0"/>
            </a:br>
            <a:r>
              <a:rPr lang="en-US" sz="2200" b="1" dirty="0"/>
              <a:t>Semester:</a:t>
            </a:r>
            <a:r>
              <a:rPr lang="en-US" sz="2200" dirty="0"/>
              <a:t> Spring 2025</a:t>
            </a:r>
          </a:p>
        </p:txBody>
      </p:sp>
    </p:spTree>
    <p:extLst>
      <p:ext uri="{BB962C8B-B14F-4D97-AF65-F5344CB8AC3E}">
        <p14:creationId xmlns:p14="http://schemas.microsoft.com/office/powerpoint/2010/main" val="3249721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27C1EA-6805-0CD2-D475-6AA076B7F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4200"/>
              <a:t>Module 4 – Diagnosing by Symptom</a:t>
            </a:r>
            <a:endParaRPr lang="en-US" sz="4200" dirty="0"/>
          </a:p>
        </p:txBody>
      </p:sp>
      <p:sp>
        <p:nvSpPr>
          <p:cNvPr id="31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CF8AE-23F1-53A9-C15F-24FA67F2B4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900"/>
              <a:t>Algorithm Logic: Symptom-Based Categorization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900"/>
              <a:t>Categories based on symptom input: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900"/>
              <a:t>Fever → Infection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900"/>
              <a:t>Cough, Shortness of Breath → Respiratory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900"/>
              <a:t>Headache → Neurological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900"/>
              <a:t>Fatigue → General</a:t>
            </a:r>
          </a:p>
          <a:p>
            <a:pPr marL="0" indent="0">
              <a:buNone/>
            </a:pPr>
            <a:r>
              <a:rPr lang="en-US" sz="1900"/>
              <a:t>🔍 Categorization logic uses simple if-else statements.</a:t>
            </a:r>
          </a:p>
          <a:p>
            <a:endParaRPr lang="en-US" sz="1900"/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21BC1543-6F90-D658-324D-851B63C46C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595" b="1"/>
          <a:stretch>
            <a:fillRect/>
          </a:stretch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829323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C06D83-6A97-BC04-BEA9-962C26C4E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4200" dirty="0"/>
              <a:t>Module 5 – Admin View: List All</a:t>
            </a:r>
          </a:p>
        </p:txBody>
      </p:sp>
      <p:sp>
        <p:nvSpPr>
          <p:cNvPr id="19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7215DB-A2F2-ED43-8820-EB56D426A2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200" dirty="0"/>
              <a:t>Displays all patient records in a formatted block.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/>
              <a:t>Includes ID, full name, age, contact info, and symptom.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/>
              <a:t>Uses color to enhance readability.</a:t>
            </a:r>
          </a:p>
          <a:p>
            <a:endParaRPr lang="en-US" sz="2200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F2BC28DC-539F-6FDB-5583-9CA8B61575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344" b="-1"/>
          <a:stretch>
            <a:fillRect/>
          </a:stretch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445017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510427-E1CD-BAF4-20B1-8CB123746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/>
              <a:t>Code Structure &amp; Design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CDFE4E-8C0B-D2E1-ADB9-D244262F63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200" dirty="0"/>
              <a:t>Used </a:t>
            </a:r>
            <a:r>
              <a:rPr lang="en-US" sz="2200" b="1" dirty="0"/>
              <a:t>arrays</a:t>
            </a:r>
            <a:r>
              <a:rPr lang="en-US" sz="2200" dirty="0"/>
              <a:t> for simple data storage.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/>
              <a:t>Employed </a:t>
            </a:r>
            <a:r>
              <a:rPr lang="en-US" sz="2200" b="1" dirty="0"/>
              <a:t>functions</a:t>
            </a:r>
            <a:r>
              <a:rPr lang="en-US" sz="2200" dirty="0"/>
              <a:t> for modularity and clarity.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/>
              <a:t>Used </a:t>
            </a:r>
            <a:r>
              <a:rPr lang="en-US" sz="2200" b="1" dirty="0"/>
              <a:t>validation</a:t>
            </a:r>
            <a:r>
              <a:rPr lang="en-US" sz="2200" dirty="0"/>
              <a:t> for input accuracy.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/>
              <a:t>Color-coded feedback to improve UX.</a:t>
            </a:r>
          </a:p>
          <a:p>
            <a:pPr>
              <a:buNone/>
            </a:pPr>
            <a:r>
              <a:rPr lang="en-US" sz="2200" dirty="0"/>
              <a:t>📈 </a:t>
            </a:r>
            <a:r>
              <a:rPr lang="en-US" sz="2200" i="1" dirty="0"/>
              <a:t>Future Improvement Ideas:</a:t>
            </a:r>
            <a:endParaRPr lang="en-US" sz="2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/>
              <a:t>Replace arrays with structs or classes.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/>
              <a:t>Add file I/O for persistent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/>
              <a:t>GUI version using frameworks like Qt or C#.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68889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682F49-567C-0BE4-5020-6BB9920B7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8"/>
            <a:ext cx="10515600" cy="1133499"/>
          </a:xfrm>
        </p:spPr>
        <p:txBody>
          <a:bodyPr>
            <a:normAutofit/>
          </a:bodyPr>
          <a:lstStyle/>
          <a:p>
            <a:pPr algn="ctr"/>
            <a:r>
              <a:rPr lang="en-US" sz="5200" dirty="0"/>
              <a:t>System Flow &amp; UI Sketch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1D2F13D-2173-A76C-E283-D64B819C963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32943957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90481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A8826CA-10D3-4738-B762-628C39C20A8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graphicEl>
                                              <a:dgm id="{3A8826CA-10D3-4738-B762-628C39C20A8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820A647-FA40-4B6A-A272-2D23AFF2EC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graphicEl>
                                              <a:dgm id="{4820A647-FA40-4B6A-A272-2D23AFF2EC4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278A850-B6C6-49D0-8C0C-1727A1F2E0A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graphicEl>
                                              <a:dgm id="{8278A850-B6C6-49D0-8C0C-1727A1F2E0A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23290EA-6207-41EF-B74D-43998E9BAC6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graphicEl>
                                              <a:dgm id="{F23290EA-6207-41EF-B74D-43998E9BAC6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4" grpId="0">
        <p:bldSub>
          <a:bldDgm bld="lvlOne"/>
        </p:bldSub>
      </p:bldGraphic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D91388-CF0B-7B49-027D-CBD9D5BDE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/>
              <a:t>Conclusion &amp; Future Work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E184B6-6B65-9E1A-F441-1785633694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200" dirty="0"/>
              <a:t>Function-based design improves maintainability.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/>
              <a:t>Input validation is crucial for real-world applications.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/>
              <a:t>Console-based UIs can be made friendly with small touches.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/>
              <a:t>Collaborating and debugging as a team built strong skills.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/>
              <a:t>We plan to enhance the system using structs, file storage, and a GUI in future versions.</a:t>
            </a:r>
          </a:p>
          <a:p>
            <a:pPr marL="0" indent="0">
              <a:buNone/>
            </a:pPr>
            <a:r>
              <a:rPr lang="en-US" sz="2200" dirty="0"/>
              <a:t>👥 </a:t>
            </a:r>
            <a:r>
              <a:rPr lang="en-US" sz="2200" i="1" dirty="0"/>
              <a:t>Soft Skills:</a:t>
            </a:r>
            <a:r>
              <a:rPr lang="en-US" sz="2200" dirty="0"/>
              <a:t> Teamwork, problem-solving, and time management.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880173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F60626-833F-9205-89C2-F376EEA75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US" sz="5400" dirty="0"/>
              <a:t>Thank You for Listening!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FD54AF4-23E9-B8ED-BE1C-8120DB34CBB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0135781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79303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5" grpId="0">
        <p:bldAsOne/>
      </p:bldGraphic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981854-69FA-50C7-F5F3-8866B037C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/>
              <a:t>What is the HPMS?</a:t>
            </a:r>
          </a:p>
        </p:txBody>
      </p:sp>
      <p:sp>
        <p:nvSpPr>
          <p:cNvPr id="18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26F3462-0BF1-5130-0088-AF9FBACA178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66600164"/>
              </p:ext>
            </p:extLst>
          </p:nvPr>
        </p:nvGraphicFramePr>
        <p:xfrm>
          <a:off x="838200" y="2228087"/>
          <a:ext cx="105156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37706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5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D93F5B-1821-62A8-06B1-ACDC3BF95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US" sz="5400" dirty="0"/>
              <a:t>Project Approach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662DCA1-3517-F916-4093-A09C68FE2F4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0055789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63279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5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7B3F55-DA45-CF79-D046-46F72C40F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5400" dirty="0"/>
              <a:t>Who Did What?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1A8BB0-4DC4-9913-9EFD-8D412679BB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200" dirty="0"/>
              <a:t>👥 </a:t>
            </a:r>
            <a:r>
              <a:rPr lang="en-US" sz="2200" i="1" dirty="0"/>
              <a:t>Teamwork makes the dream work! 🤝</a:t>
            </a:r>
          </a:p>
          <a:p>
            <a:pPr marL="0" indent="0">
              <a:buNone/>
            </a:pPr>
            <a:endParaRPr lang="en-US" sz="22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CDD0C12-9609-FC18-137C-D68A39207A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8565692"/>
              </p:ext>
            </p:extLst>
          </p:nvPr>
        </p:nvGraphicFramePr>
        <p:xfrm>
          <a:off x="4654296" y="1104975"/>
          <a:ext cx="6903721" cy="4648053"/>
        </p:xfrm>
        <a:graphic>
          <a:graphicData uri="http://schemas.openxmlformats.org/drawingml/2006/table">
            <a:tbl>
              <a:tblPr/>
              <a:tblGrid>
                <a:gridCol w="1818967">
                  <a:extLst>
                    <a:ext uri="{9D8B030D-6E8A-4147-A177-3AD203B41FA5}">
                      <a16:colId xmlns:a16="http://schemas.microsoft.com/office/drawing/2014/main" val="92182913"/>
                    </a:ext>
                  </a:extLst>
                </a:gridCol>
                <a:gridCol w="5084754">
                  <a:extLst>
                    <a:ext uri="{9D8B030D-6E8A-4147-A177-3AD203B41FA5}">
                      <a16:colId xmlns:a16="http://schemas.microsoft.com/office/drawing/2014/main" val="1009223180"/>
                    </a:ext>
                  </a:extLst>
                </a:gridCol>
              </a:tblGrid>
              <a:tr h="601513">
                <a:tc>
                  <a:txBody>
                    <a:bodyPr/>
                    <a:lstStyle/>
                    <a:p>
                      <a:r>
                        <a:rPr lang="en-US" sz="2700" b="1"/>
                        <a:t>Name</a:t>
                      </a:r>
                      <a:endParaRPr lang="en-US" sz="2700"/>
                    </a:p>
                  </a:txBody>
                  <a:tcPr marL="136707" marR="136707" marT="68354" marB="6835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700" b="1"/>
                        <a:t>Contribution</a:t>
                      </a:r>
                      <a:endParaRPr lang="en-US" sz="2700"/>
                    </a:p>
                  </a:txBody>
                  <a:tcPr marL="136707" marR="136707" marT="68354" marB="6835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0438075"/>
                  </a:ext>
                </a:extLst>
              </a:tr>
              <a:tr h="1011635">
                <a:tc>
                  <a:txBody>
                    <a:bodyPr/>
                    <a:lstStyle/>
                    <a:p>
                      <a:r>
                        <a:rPr lang="en-US" sz="2700" b="1" dirty="0"/>
                        <a:t>Amna</a:t>
                      </a:r>
                      <a:endParaRPr lang="en-US" sz="2700" dirty="0"/>
                    </a:p>
                  </a:txBody>
                  <a:tcPr marL="136707" marR="136707" marT="68354" marB="6835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700"/>
                        <a:t>Responsible for patient registration functionality.</a:t>
                      </a:r>
                    </a:p>
                  </a:txBody>
                  <a:tcPr marL="136707" marR="136707" marT="68354" marB="6835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1911828"/>
                  </a:ext>
                </a:extLst>
              </a:tr>
              <a:tr h="1011635">
                <a:tc>
                  <a:txBody>
                    <a:bodyPr/>
                    <a:lstStyle/>
                    <a:p>
                      <a:r>
                        <a:rPr lang="en-US" sz="2700" b="1"/>
                        <a:t>Haider</a:t>
                      </a:r>
                      <a:endParaRPr lang="en-US" sz="2700"/>
                    </a:p>
                  </a:txBody>
                  <a:tcPr marL="136707" marR="136707" marT="68354" marB="6835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700"/>
                        <a:t>Worked on searching patients by ID functionality.</a:t>
                      </a:r>
                    </a:p>
                  </a:txBody>
                  <a:tcPr marL="136707" marR="136707" marT="68354" marB="6835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1090125"/>
                  </a:ext>
                </a:extLst>
              </a:tr>
              <a:tr h="1011635">
                <a:tc>
                  <a:txBody>
                    <a:bodyPr/>
                    <a:lstStyle/>
                    <a:p>
                      <a:r>
                        <a:rPr lang="en-US" sz="2700" b="1"/>
                        <a:t>Rehman</a:t>
                      </a:r>
                      <a:endParaRPr lang="en-US" sz="2700"/>
                    </a:p>
                  </a:txBody>
                  <a:tcPr marL="136707" marR="136707" marT="68354" marB="6835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700"/>
                        <a:t>Handled updating patient records.</a:t>
                      </a:r>
                    </a:p>
                  </a:txBody>
                  <a:tcPr marL="136707" marR="136707" marT="68354" marB="6835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9516545"/>
                  </a:ext>
                </a:extLst>
              </a:tr>
              <a:tr h="1011635">
                <a:tc>
                  <a:txBody>
                    <a:bodyPr/>
                    <a:lstStyle/>
                    <a:p>
                      <a:r>
                        <a:rPr lang="en-US" sz="2700" b="1"/>
                        <a:t>Umer</a:t>
                      </a:r>
                      <a:endParaRPr lang="en-US" sz="2700"/>
                    </a:p>
                  </a:txBody>
                  <a:tcPr marL="136707" marR="136707" marT="68354" marB="6835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700" dirty="0"/>
                        <a:t>Created the categories display based on symptoms.</a:t>
                      </a:r>
                    </a:p>
                  </a:txBody>
                  <a:tcPr marL="136707" marR="136707" marT="68354" marB="6835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9788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021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6BC496-C220-6880-83AC-261929BA0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5000" dirty="0"/>
              <a:t>User Interface – The Main Menu</a:t>
            </a:r>
          </a:p>
        </p:txBody>
      </p:sp>
      <p:sp>
        <p:nvSpPr>
          <p:cNvPr id="19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2A5C87-9627-9BF2-E355-C7A3EC269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en-US" sz="2200" dirty="0"/>
              <a:t>Designed a colorful and intuitive menu using </a:t>
            </a:r>
            <a:r>
              <a:rPr lang="en-US" sz="2200"/>
              <a:t>SetConsoleTextAttribute</a:t>
            </a:r>
            <a:r>
              <a:rPr lang="en-US" sz="2200" dirty="0"/>
              <a:t>().</a:t>
            </a:r>
          </a:p>
          <a:p>
            <a:r>
              <a:rPr lang="en-US" sz="2200" dirty="0"/>
              <a:t>Displayed ASCII title banner for better CLI branding.</a:t>
            </a:r>
          </a:p>
          <a:p>
            <a:r>
              <a:rPr lang="en-US" sz="2200" dirty="0"/>
              <a:t>Showed real-time total patients and all options.</a:t>
            </a:r>
          </a:p>
          <a:p>
            <a:pPr marL="0" indent="0">
              <a:buNone/>
            </a:pPr>
            <a:r>
              <a:rPr lang="en-US" sz="2200" dirty="0"/>
              <a:t>🎨 </a:t>
            </a:r>
            <a:r>
              <a:rPr lang="en-US" sz="2200" i="1" dirty="0"/>
              <a:t>CLI can be colorful too! 🌈🖥️</a:t>
            </a:r>
          </a:p>
          <a:p>
            <a:pPr marL="0" indent="0">
              <a:buNone/>
            </a:pPr>
            <a:endParaRPr lang="en-US" sz="2200" dirty="0"/>
          </a:p>
          <a:p>
            <a:endParaRPr lang="en-US" sz="2200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CDBC08CA-786B-3D8C-9B19-35531E454A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595" b="1"/>
          <a:stretch>
            <a:fillRect/>
          </a:stretch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947143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318FC1-E5A1-C55A-9086-CB8DFFA4C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/>
              <a:t>User Interaction Overview</a:t>
            </a:r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513A7-3C99-BFF9-11DC-8FE7BBEF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200" b="1" dirty="0"/>
              <a:t>Inputs:</a:t>
            </a:r>
            <a:endParaRPr lang="en-US" sz="2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/>
              <a:t>Basic Info (Name, Age, Gender, Contact, Symptom)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/>
              <a:t>Patient ID (for search/update)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/>
              <a:t>Symptom (for diagnosis)</a:t>
            </a:r>
          </a:p>
          <a:p>
            <a:pPr>
              <a:buNone/>
            </a:pPr>
            <a:r>
              <a:rPr lang="en-US" sz="2200" b="1" dirty="0"/>
              <a:t>Outputs:</a:t>
            </a:r>
            <a:endParaRPr lang="en-US" sz="2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/>
              <a:t>Profile, Diagnosis, Status Messages</a:t>
            </a:r>
          </a:p>
          <a:p>
            <a:pPr>
              <a:buNone/>
            </a:pPr>
            <a:r>
              <a:rPr lang="en-US" sz="2200" b="1" dirty="0"/>
              <a:t>Menu:</a:t>
            </a:r>
            <a:endParaRPr lang="en-US" sz="2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/>
              <a:t>Register, Search, Update, Diagnose, List All</a:t>
            </a:r>
          </a:p>
        </p:txBody>
      </p:sp>
    </p:spTree>
    <p:extLst>
      <p:ext uri="{BB962C8B-B14F-4D97-AF65-F5344CB8AC3E}">
        <p14:creationId xmlns:p14="http://schemas.microsoft.com/office/powerpoint/2010/main" val="3720462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F358A7-7F4A-3114-77B0-122E1376C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4200" dirty="0"/>
              <a:t>Module 1 – Registering a New Patient</a:t>
            </a:r>
          </a:p>
        </p:txBody>
      </p:sp>
      <p:sp>
        <p:nvSpPr>
          <p:cNvPr id="19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BC8CD6-EABA-3302-1515-4BCE41B73D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200" dirty="0"/>
              <a:t>Inputs first name, last name, age, gender, phone, email, and symptom.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/>
              <a:t>Validates age (1–120) and gender (M/F).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/>
              <a:t>Automatically assigns a unique ID.</a:t>
            </a:r>
          </a:p>
          <a:p>
            <a:endParaRPr lang="en-US" sz="2200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E42BE1D3-057C-475A-0ECE-0F88A784A3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595" b="1"/>
          <a:stretch>
            <a:fillRect/>
          </a:stretch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191894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5BEF4A-C03D-469E-4FAB-6E50E657D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4200" dirty="0"/>
              <a:t>Module 2 – Searching for Patients</a:t>
            </a:r>
          </a:p>
        </p:txBody>
      </p:sp>
      <p:sp>
        <p:nvSpPr>
          <p:cNvPr id="19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690166-FE55-089A-1B41-E85107F01B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200" dirty="0"/>
              <a:t>Linear search on patient ID array.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/>
              <a:t>Displays full patient profile if found.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/>
              <a:t>Shows “not found” error with red text if ID doesn't exist.</a:t>
            </a:r>
          </a:p>
          <a:p>
            <a:endParaRPr lang="en-US" sz="2200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50F9F6F6-44D4-B2AD-62FD-D68266DF5A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4" r="47701" b="1"/>
          <a:stretch>
            <a:fillRect/>
          </a:stretch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689511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74FFF1-2FBA-3BAB-AD75-8802C527E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4200" dirty="0"/>
              <a:t>Module 3 – Updating Patient Info</a:t>
            </a:r>
          </a:p>
        </p:txBody>
      </p:sp>
      <p:sp>
        <p:nvSpPr>
          <p:cNvPr id="26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1A957C-CFE1-1FA7-C714-D7722D7BCC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200" dirty="0"/>
              <a:t>Searches by ID.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/>
              <a:t>Allows modifying age, symptom, phone, and email.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/>
              <a:t>Reflects changes immediately in memory.</a:t>
            </a:r>
          </a:p>
          <a:p>
            <a:endParaRPr lang="en-US" sz="2200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31ECA6E1-D727-2C8F-0545-9B23C3EEE8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595" b="1"/>
          <a:stretch>
            <a:fillRect/>
          </a:stretch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224160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632</Words>
  <Application>Microsoft Office PowerPoint</Application>
  <PresentationFormat>Widescreen</PresentationFormat>
  <Paragraphs>90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Aptos</vt:lpstr>
      <vt:lpstr>Aptos Display</vt:lpstr>
      <vt:lpstr>Arial</vt:lpstr>
      <vt:lpstr>Office Theme</vt:lpstr>
      <vt:lpstr>Hospital Patient Management System</vt:lpstr>
      <vt:lpstr>What is the HPMS?</vt:lpstr>
      <vt:lpstr>Project Approach</vt:lpstr>
      <vt:lpstr>Who Did What?</vt:lpstr>
      <vt:lpstr>User Interface – The Main Menu</vt:lpstr>
      <vt:lpstr>User Interaction Overview</vt:lpstr>
      <vt:lpstr>Module 1 – Registering a New Patient</vt:lpstr>
      <vt:lpstr>Module 2 – Searching for Patients</vt:lpstr>
      <vt:lpstr>Module 3 – Updating Patient Info</vt:lpstr>
      <vt:lpstr>Module 4 – Diagnosing by Symptom</vt:lpstr>
      <vt:lpstr>Module 5 – Admin View: List All</vt:lpstr>
      <vt:lpstr>Code Structure &amp; Design</vt:lpstr>
      <vt:lpstr>System Flow &amp; UI Sketch</vt:lpstr>
      <vt:lpstr>Conclusion &amp; Future Work</vt:lpstr>
      <vt:lpstr>Thank You for Listening!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Umer Khan</dc:creator>
  <cp:lastModifiedBy>Umer Khan</cp:lastModifiedBy>
  <cp:revision>11</cp:revision>
  <dcterms:created xsi:type="dcterms:W3CDTF">2025-04-20T16:43:27Z</dcterms:created>
  <dcterms:modified xsi:type="dcterms:W3CDTF">2025-05-22T21:10:15Z</dcterms:modified>
</cp:coreProperties>
</file>