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4753577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3855115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032404"/>
      </p:ext>
    </p:extLst>
  </p:cSld>
  <p:clrMapOvr>
    <a:masterClrMapping/>
  </p:clrMapOvr>
  <p:transition spd="slow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3149020"/>
      </p:ext>
    </p:extLst>
  </p:cSld>
  <p:clrMapOvr>
    <a:masterClrMapping/>
  </p:clrMapOvr>
  <p:transition spd="slow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856805"/>
      </p:ext>
    </p:extLst>
  </p:cSld>
  <p:clrMapOvr>
    <a:masterClrMapping/>
  </p:clrMapOvr>
  <p:transition spd="slow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8705047"/>
      </p:ext>
    </p:extLst>
  </p:cSld>
  <p:clrMapOvr>
    <a:masterClrMapping/>
  </p:clrMapOvr>
  <p:transition spd="slow"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7369034"/>
      </p:ext>
    </p:extLst>
  </p:cSld>
  <p:clrMapOvr>
    <a:masterClrMapping/>
  </p:clrMapOvr>
  <p:transition spd="slow">
    <p:wheel spokes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2947052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1841285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470872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8306032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331736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969564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0315927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3909432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0911860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AB3BF-F391-4394-9612-EEB22D436EF5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510D85-A26E-4622-A277-9562BCF58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935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ransition spd="slow">
    <p:wheel spokes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D51333-2552-49AF-ADEE-C76D873E640A}"/>
              </a:ext>
            </a:extLst>
          </p:cNvPr>
          <p:cNvSpPr txBox="1"/>
          <p:nvPr/>
        </p:nvSpPr>
        <p:spPr>
          <a:xfrm>
            <a:off x="0" y="5844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800" b="1" dirty="0"/>
              <a:t>Car race in Minecraft</a:t>
            </a:r>
            <a:r>
              <a:rPr lang="en-I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7E8C2-D55D-4FE3-90AE-4A24F1F6E856}"/>
              </a:ext>
            </a:extLst>
          </p:cNvPr>
          <p:cNvSpPr txBox="1"/>
          <p:nvPr/>
        </p:nvSpPr>
        <p:spPr>
          <a:xfrm>
            <a:off x="3091992" y="1415459"/>
            <a:ext cx="608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i="1" dirty="0"/>
              <a:t>Group E</a:t>
            </a:r>
            <a:endParaRPr lang="en-IE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1360E-9CE5-4571-8E45-6E633108D2DE}"/>
              </a:ext>
            </a:extLst>
          </p:cNvPr>
          <p:cNvSpPr txBox="1"/>
          <p:nvPr/>
        </p:nvSpPr>
        <p:spPr>
          <a:xfrm>
            <a:off x="3692165" y="2769676"/>
            <a:ext cx="5489542" cy="27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E" dirty="0"/>
              <a:t>Mark O’Kelly					x17742461</a:t>
            </a:r>
          </a:p>
          <a:p>
            <a:pPr>
              <a:lnSpc>
                <a:spcPct val="200000"/>
              </a:lnSpc>
            </a:pPr>
            <a:r>
              <a:rPr lang="en-IE" dirty="0"/>
              <a:t>Muhammad Abu Bakar Sani		x17112044</a:t>
            </a:r>
          </a:p>
          <a:p>
            <a:pPr>
              <a:lnSpc>
                <a:spcPct val="200000"/>
              </a:lnSpc>
            </a:pPr>
            <a:r>
              <a:rPr lang="en-IE" dirty="0" err="1"/>
              <a:t>Umer</a:t>
            </a:r>
            <a:r>
              <a:rPr lang="en-IE" dirty="0"/>
              <a:t> Iqbal 						x17111854</a:t>
            </a:r>
          </a:p>
          <a:p>
            <a:pPr>
              <a:lnSpc>
                <a:spcPct val="200000"/>
              </a:lnSpc>
            </a:pPr>
            <a:r>
              <a:rPr lang="en-IE" dirty="0"/>
              <a:t>Jason Smith						x17702485</a:t>
            </a:r>
          </a:p>
          <a:p>
            <a:pPr>
              <a:lnSpc>
                <a:spcPct val="200000"/>
              </a:lnSpc>
            </a:pPr>
            <a:r>
              <a:rPr lang="en-IE" dirty="0" err="1"/>
              <a:t>Aviendha</a:t>
            </a:r>
            <a:r>
              <a:rPr lang="en-IE" dirty="0"/>
              <a:t> </a:t>
            </a:r>
            <a:r>
              <a:rPr lang="en-IE" dirty="0" err="1"/>
              <a:t>O’Brion</a:t>
            </a:r>
            <a:r>
              <a:rPr lang="en-IE" dirty="0"/>
              <a:t>				x17500536</a:t>
            </a:r>
          </a:p>
        </p:txBody>
      </p:sp>
    </p:spTree>
    <p:extLst>
      <p:ext uri="{BB962C8B-B14F-4D97-AF65-F5344CB8AC3E}">
        <p14:creationId xmlns:p14="http://schemas.microsoft.com/office/powerpoint/2010/main" val="3790477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65DC6-6BCC-4617-A939-52CE34AB04D2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Mark O’Kelly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063A85-31EB-4635-92C3-23D0A5A3F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4" y="1169264"/>
            <a:ext cx="7561694" cy="3863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5FF9B-EE0C-4057-81B2-F25E53DBD7DA}"/>
              </a:ext>
            </a:extLst>
          </p:cNvPr>
          <p:cNvSpPr txBox="1"/>
          <p:nvPr/>
        </p:nvSpPr>
        <p:spPr>
          <a:xfrm>
            <a:off x="4639733" y="321013"/>
            <a:ext cx="75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Choose Car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5692396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65DC6-6BCC-4617-A939-52CE34AB04D2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Muhammad Abu Bakar Sani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5FF9B-EE0C-4057-81B2-F25E53DBD7DA}"/>
              </a:ext>
            </a:extLst>
          </p:cNvPr>
          <p:cNvSpPr txBox="1"/>
          <p:nvPr/>
        </p:nvSpPr>
        <p:spPr>
          <a:xfrm>
            <a:off x="4639733" y="321013"/>
            <a:ext cx="75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Choose Track</a:t>
            </a:r>
            <a:endParaRPr lang="en-IE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D8B761-F6C6-43F1-8EB4-1053CD7EC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3" y="1554578"/>
            <a:ext cx="7561695" cy="33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57124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65DC6-6BCC-4617-A939-52CE34AB04D2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Jason Smith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5FF9B-EE0C-4057-81B2-F25E53DBD7DA}"/>
              </a:ext>
            </a:extLst>
          </p:cNvPr>
          <p:cNvSpPr txBox="1"/>
          <p:nvPr/>
        </p:nvSpPr>
        <p:spPr>
          <a:xfrm>
            <a:off x="4639733" y="321013"/>
            <a:ext cx="75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Pit Stop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C54F68-E753-4158-BBD3-6F66AC79D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72" y="1288357"/>
            <a:ext cx="7582048" cy="36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9376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65DC6-6BCC-4617-A939-52CE34AB04D2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Umer Iqbal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5FF9B-EE0C-4057-81B2-F25E53DBD7DA}"/>
              </a:ext>
            </a:extLst>
          </p:cNvPr>
          <p:cNvSpPr txBox="1"/>
          <p:nvPr/>
        </p:nvSpPr>
        <p:spPr>
          <a:xfrm>
            <a:off x="4639733" y="321013"/>
            <a:ext cx="75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Race</a:t>
            </a:r>
            <a:endParaRPr lang="en-IE" dirty="0"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AD25A0D-FD32-4305-9F98-AABA0C3EE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22" y="1108572"/>
            <a:ext cx="6787978" cy="57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39977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C6C6D6-3AD2-4EC4-87DF-23C235EC3FAF}"/>
              </a:ext>
            </a:extLst>
          </p:cNvPr>
          <p:cNvSpPr txBox="1"/>
          <p:nvPr/>
        </p:nvSpPr>
        <p:spPr>
          <a:xfrm>
            <a:off x="1" y="4347183"/>
            <a:ext cx="12191999" cy="82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8BE3F88D-504C-4330-8D6E-7F5D6ED4A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69"/>
          <a:stretch/>
        </p:blipFill>
        <p:spPr>
          <a:xfrm>
            <a:off x="2589212" y="382946"/>
            <a:ext cx="8915400" cy="38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66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28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Abubakar Gill</dc:creator>
  <cp:lastModifiedBy>Abubakar Gill</cp:lastModifiedBy>
  <cp:revision>4</cp:revision>
  <dcterms:created xsi:type="dcterms:W3CDTF">2019-04-11T12:37:33Z</dcterms:created>
  <dcterms:modified xsi:type="dcterms:W3CDTF">2019-04-11T13:06:01Z</dcterms:modified>
</cp:coreProperties>
</file>