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4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4EEA4-98FA-4BA8-A1E1-DCC60381B195}" v="31" dt="2019-09-26T14:21:49.334"/>
    <p1510:client id="{49C0D038-3BF8-364D-2E1D-40DC3591FA6E}" v="4" dt="2019-11-11T01:22:03.079"/>
    <p1510:client id="{79B0FC16-E342-43DC-9D58-0E245C742078}" v="151" dt="2019-09-27T12:18:49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Smith" userId="2c1ffac0-abed-414e-99ab-7e359cfd10c4" providerId="ADAL" clId="{79B0FC16-E342-43DC-9D58-0E245C742078}"/>
    <pc:docChg chg="undo custSel modSld">
      <pc:chgData name="Jason Smith" userId="2c1ffac0-abed-414e-99ab-7e359cfd10c4" providerId="ADAL" clId="{79B0FC16-E342-43DC-9D58-0E245C742078}" dt="2019-09-27T12:18:49.646" v="167" actId="20577"/>
      <pc:docMkLst>
        <pc:docMk/>
      </pc:docMkLst>
      <pc:sldChg chg="modSp">
        <pc:chgData name="Jason Smith" userId="2c1ffac0-abed-414e-99ab-7e359cfd10c4" providerId="ADAL" clId="{79B0FC16-E342-43DC-9D58-0E245C742078}" dt="2019-09-27T12:13:00.473" v="81" actId="20577"/>
        <pc:sldMkLst>
          <pc:docMk/>
          <pc:sldMk cId="439668250" sldId="257"/>
        </pc:sldMkLst>
        <pc:spChg chg="mod">
          <ac:chgData name="Jason Smith" userId="2c1ffac0-abed-414e-99ab-7e359cfd10c4" providerId="ADAL" clId="{79B0FC16-E342-43DC-9D58-0E245C742078}" dt="2019-09-27T12:13:00.473" v="81" actId="20577"/>
          <ac:spMkLst>
            <pc:docMk/>
            <pc:sldMk cId="439668250" sldId="257"/>
            <ac:spMk id="14" creationId="{46FE3D42-EDD9-4130-9274-32D2C64ECACF}"/>
          </ac:spMkLst>
        </pc:spChg>
      </pc:sldChg>
      <pc:sldChg chg="addSp modSp">
        <pc:chgData name="Jason Smith" userId="2c1ffac0-abed-414e-99ab-7e359cfd10c4" providerId="ADAL" clId="{79B0FC16-E342-43DC-9D58-0E245C742078}" dt="2019-09-27T12:18:49.646" v="167" actId="20577"/>
        <pc:sldMkLst>
          <pc:docMk/>
          <pc:sldMk cId="269928974" sldId="258"/>
        </pc:sldMkLst>
        <pc:spChg chg="add mod">
          <ac:chgData name="Jason Smith" userId="2c1ffac0-abed-414e-99ab-7e359cfd10c4" providerId="ADAL" clId="{79B0FC16-E342-43DC-9D58-0E245C742078}" dt="2019-09-27T12:16:47.991" v="119" actId="1076"/>
          <ac:spMkLst>
            <pc:docMk/>
            <pc:sldMk cId="269928974" sldId="258"/>
            <ac:spMk id="2" creationId="{FB98DC99-F22B-46A5-8FC2-1840AAB7EE61}"/>
          </ac:spMkLst>
        </pc:spChg>
        <pc:spChg chg="mod">
          <ac:chgData name="Jason Smith" userId="2c1ffac0-abed-414e-99ab-7e359cfd10c4" providerId="ADAL" clId="{79B0FC16-E342-43DC-9D58-0E245C742078}" dt="2019-09-27T12:18:32.407" v="147" actId="14100"/>
          <ac:spMkLst>
            <pc:docMk/>
            <pc:sldMk cId="269928974" sldId="258"/>
            <ac:spMk id="9" creationId="{355E3119-5ACD-4001-BE1D-5A48B78F2FA6}"/>
          </ac:spMkLst>
        </pc:spChg>
        <pc:spChg chg="mod">
          <ac:chgData name="Jason Smith" userId="2c1ffac0-abed-414e-99ab-7e359cfd10c4" providerId="ADAL" clId="{79B0FC16-E342-43DC-9D58-0E245C742078}" dt="2019-09-27T12:16:35.343" v="117" actId="14100"/>
          <ac:spMkLst>
            <pc:docMk/>
            <pc:sldMk cId="269928974" sldId="258"/>
            <ac:spMk id="21" creationId="{5CF7EA01-5349-4C77-84BE-844B73C98208}"/>
          </ac:spMkLst>
        </pc:spChg>
        <pc:spChg chg="mod">
          <ac:chgData name="Jason Smith" userId="2c1ffac0-abed-414e-99ab-7e359cfd10c4" providerId="ADAL" clId="{79B0FC16-E342-43DC-9D58-0E245C742078}" dt="2019-09-27T12:16:53.656" v="121" actId="1076"/>
          <ac:spMkLst>
            <pc:docMk/>
            <pc:sldMk cId="269928974" sldId="258"/>
            <ac:spMk id="22" creationId="{0764C079-1DD0-4FBE-804E-5863F319460C}"/>
          </ac:spMkLst>
        </pc:spChg>
        <pc:spChg chg="mod">
          <ac:chgData name="Jason Smith" userId="2c1ffac0-abed-414e-99ab-7e359cfd10c4" providerId="ADAL" clId="{79B0FC16-E342-43DC-9D58-0E245C742078}" dt="2019-09-27T12:18:27.298" v="146" actId="14100"/>
          <ac:spMkLst>
            <pc:docMk/>
            <pc:sldMk cId="269928974" sldId="258"/>
            <ac:spMk id="23" creationId="{33CC2C50-AED4-460D-A2C2-B9B76E46B0B3}"/>
          </ac:spMkLst>
        </pc:spChg>
        <pc:spChg chg="mod">
          <ac:chgData name="Jason Smith" userId="2c1ffac0-abed-414e-99ab-7e359cfd10c4" providerId="ADAL" clId="{79B0FC16-E342-43DC-9D58-0E245C742078}" dt="2019-09-27T12:18:43.264" v="160" actId="20577"/>
          <ac:spMkLst>
            <pc:docMk/>
            <pc:sldMk cId="269928974" sldId="258"/>
            <ac:spMk id="24" creationId="{05630F4B-5D0C-4844-8F01-71DBA558C5B6}"/>
          </ac:spMkLst>
        </pc:spChg>
        <pc:spChg chg="mod">
          <ac:chgData name="Jason Smith" userId="2c1ffac0-abed-414e-99ab-7e359cfd10c4" providerId="ADAL" clId="{79B0FC16-E342-43DC-9D58-0E245C742078}" dt="2019-09-27T12:18:49.646" v="167" actId="20577"/>
          <ac:spMkLst>
            <pc:docMk/>
            <pc:sldMk cId="269928974" sldId="258"/>
            <ac:spMk id="25" creationId="{E4621E1E-4005-4347-A0AA-9CAA4266A183}"/>
          </ac:spMkLst>
        </pc:spChg>
        <pc:spChg chg="mod">
          <ac:chgData name="Jason Smith" userId="2c1ffac0-abed-414e-99ab-7e359cfd10c4" providerId="ADAL" clId="{79B0FC16-E342-43DC-9D58-0E245C742078}" dt="2019-09-27T12:13:32.323" v="83" actId="207"/>
          <ac:spMkLst>
            <pc:docMk/>
            <pc:sldMk cId="269928974" sldId="258"/>
            <ac:spMk id="26" creationId="{F246AAC1-A3DD-4F51-A0FE-707B2524D5CF}"/>
          </ac:spMkLst>
        </pc:spChg>
        <pc:spChg chg="add mod">
          <ac:chgData name="Jason Smith" userId="2c1ffac0-abed-414e-99ab-7e359cfd10c4" providerId="ADAL" clId="{79B0FC16-E342-43DC-9D58-0E245C742078}" dt="2019-09-27T12:17:17.779" v="127" actId="20577"/>
          <ac:spMkLst>
            <pc:docMk/>
            <pc:sldMk cId="269928974" sldId="258"/>
            <ac:spMk id="31" creationId="{08590B09-BBB0-42B7-8120-A07D5831D35E}"/>
          </ac:spMkLst>
        </pc:spChg>
        <pc:spChg chg="add mod">
          <ac:chgData name="Jason Smith" userId="2c1ffac0-abed-414e-99ab-7e359cfd10c4" providerId="ADAL" clId="{79B0FC16-E342-43DC-9D58-0E245C742078}" dt="2019-09-27T12:17:42.739" v="135" actId="20577"/>
          <ac:spMkLst>
            <pc:docMk/>
            <pc:sldMk cId="269928974" sldId="258"/>
            <ac:spMk id="32" creationId="{1511C2B4-1A66-4CB0-8951-1C3B3BB279D2}"/>
          </ac:spMkLst>
        </pc:spChg>
        <pc:spChg chg="add mod">
          <ac:chgData name="Jason Smith" userId="2c1ffac0-abed-414e-99ab-7e359cfd10c4" providerId="ADAL" clId="{79B0FC16-E342-43DC-9D58-0E245C742078}" dt="2019-09-27T12:18:09.926" v="143" actId="20577"/>
          <ac:spMkLst>
            <pc:docMk/>
            <pc:sldMk cId="269928974" sldId="258"/>
            <ac:spMk id="33" creationId="{D1E1D2A4-C2F4-422A-A2AC-701344A94FC2}"/>
          </ac:spMkLst>
        </pc:spChg>
      </pc:sldChg>
      <pc:sldChg chg="addSp delSp modSp">
        <pc:chgData name="Jason Smith" userId="2c1ffac0-abed-414e-99ab-7e359cfd10c4" providerId="ADAL" clId="{79B0FC16-E342-43DC-9D58-0E245C742078}" dt="2019-09-27T12:07:44.247" v="33" actId="20577"/>
        <pc:sldMkLst>
          <pc:docMk/>
          <pc:sldMk cId="1138224512" sldId="263"/>
        </pc:sldMkLst>
        <pc:spChg chg="add del mod">
          <ac:chgData name="Jason Smith" userId="2c1ffac0-abed-414e-99ab-7e359cfd10c4" providerId="ADAL" clId="{79B0FC16-E342-43DC-9D58-0E245C742078}" dt="2019-09-27T12:03:34.777" v="2" actId="478"/>
          <ac:spMkLst>
            <pc:docMk/>
            <pc:sldMk cId="1138224512" sldId="263"/>
            <ac:spMk id="3" creationId="{C442B76C-3237-42F2-8AEB-AE82ACBA75E4}"/>
          </ac:spMkLst>
        </pc:spChg>
        <pc:spChg chg="del">
          <ac:chgData name="Jason Smith" userId="2c1ffac0-abed-414e-99ab-7e359cfd10c4" providerId="ADAL" clId="{79B0FC16-E342-43DC-9D58-0E245C742078}" dt="2019-09-27T12:05:38.516" v="14" actId="478"/>
          <ac:spMkLst>
            <pc:docMk/>
            <pc:sldMk cId="1138224512" sldId="263"/>
            <ac:spMk id="6" creationId="{026469B8-628D-46B9-B320-71DA953B7DCD}"/>
          </ac:spMkLst>
        </pc:spChg>
        <pc:spChg chg="mod ord">
          <ac:chgData name="Jason Smith" userId="2c1ffac0-abed-414e-99ab-7e359cfd10c4" providerId="ADAL" clId="{79B0FC16-E342-43DC-9D58-0E245C742078}" dt="2019-09-27T12:07:04.027" v="25" actId="1076"/>
          <ac:spMkLst>
            <pc:docMk/>
            <pc:sldMk cId="1138224512" sldId="263"/>
            <ac:spMk id="9" creationId="{AE64EBE7-41C8-4FCB-9C54-BF4CC59A5EA4}"/>
          </ac:spMkLst>
        </pc:spChg>
        <pc:spChg chg="add mod">
          <ac:chgData name="Jason Smith" userId="2c1ffac0-abed-414e-99ab-7e359cfd10c4" providerId="ADAL" clId="{79B0FC16-E342-43DC-9D58-0E245C742078}" dt="2019-09-27T12:07:04.027" v="25" actId="1076"/>
          <ac:spMkLst>
            <pc:docMk/>
            <pc:sldMk cId="1138224512" sldId="263"/>
            <ac:spMk id="16" creationId="{1F6ED870-9C01-41D5-8DA3-B4DA10B9473A}"/>
          </ac:spMkLst>
        </pc:spChg>
        <pc:spChg chg="mod">
          <ac:chgData name="Jason Smith" userId="2c1ffac0-abed-414e-99ab-7e359cfd10c4" providerId="ADAL" clId="{79B0FC16-E342-43DC-9D58-0E245C742078}" dt="2019-09-27T12:06:51.306" v="23" actId="1076"/>
          <ac:spMkLst>
            <pc:docMk/>
            <pc:sldMk cId="1138224512" sldId="263"/>
            <ac:spMk id="24" creationId="{7B3B4F2E-47FC-421E-ACD9-B885F36B4BD5}"/>
          </ac:spMkLst>
        </pc:spChg>
        <pc:spChg chg="add mod">
          <ac:chgData name="Jason Smith" userId="2c1ffac0-abed-414e-99ab-7e359cfd10c4" providerId="ADAL" clId="{79B0FC16-E342-43DC-9D58-0E245C742078}" dt="2019-09-27T12:07:04.027" v="25" actId="1076"/>
          <ac:spMkLst>
            <pc:docMk/>
            <pc:sldMk cId="1138224512" sldId="263"/>
            <ac:spMk id="25" creationId="{AF1F6294-6377-49C9-B8A0-FDAB5DE342F4}"/>
          </ac:spMkLst>
        </pc:spChg>
        <pc:spChg chg="del mod">
          <ac:chgData name="Jason Smith" userId="2c1ffac0-abed-414e-99ab-7e359cfd10c4" providerId="ADAL" clId="{79B0FC16-E342-43DC-9D58-0E245C742078}" dt="2019-09-27T12:07:10.724" v="27" actId="478"/>
          <ac:spMkLst>
            <pc:docMk/>
            <pc:sldMk cId="1138224512" sldId="263"/>
            <ac:spMk id="28" creationId="{95E32996-318E-4FCD-BC2C-558FEA2365D3}"/>
          </ac:spMkLst>
        </pc:spChg>
        <pc:spChg chg="del">
          <ac:chgData name="Jason Smith" userId="2c1ffac0-abed-414e-99ab-7e359cfd10c4" providerId="ADAL" clId="{79B0FC16-E342-43DC-9D58-0E245C742078}" dt="2019-09-27T12:03:13.948" v="0" actId="478"/>
          <ac:spMkLst>
            <pc:docMk/>
            <pc:sldMk cId="1138224512" sldId="263"/>
            <ac:spMk id="29" creationId="{7B8F942E-4530-4668-A13B-9FAEC9E585DC}"/>
          </ac:spMkLst>
        </pc:spChg>
        <pc:spChg chg="add mod">
          <ac:chgData name="Jason Smith" userId="2c1ffac0-abed-414e-99ab-7e359cfd10c4" providerId="ADAL" clId="{79B0FC16-E342-43DC-9D58-0E245C742078}" dt="2019-09-27T12:07:37.849" v="29" actId="1076"/>
          <ac:spMkLst>
            <pc:docMk/>
            <pc:sldMk cId="1138224512" sldId="263"/>
            <ac:spMk id="30" creationId="{A012BFBD-049D-484F-8146-3E439265F5AA}"/>
          </ac:spMkLst>
        </pc:spChg>
        <pc:spChg chg="add mod">
          <ac:chgData name="Jason Smith" userId="2c1ffac0-abed-414e-99ab-7e359cfd10c4" providerId="ADAL" clId="{79B0FC16-E342-43DC-9D58-0E245C742078}" dt="2019-09-27T12:07:44.247" v="33" actId="20577"/>
          <ac:spMkLst>
            <pc:docMk/>
            <pc:sldMk cId="1138224512" sldId="263"/>
            <ac:spMk id="31" creationId="{3B519A5F-21B8-4FD6-8156-7D9E2171B5B9}"/>
          </ac:spMkLst>
        </pc:spChg>
        <pc:spChg chg="add mod">
          <ac:chgData name="Jason Smith" userId="2c1ffac0-abed-414e-99ab-7e359cfd10c4" providerId="ADAL" clId="{79B0FC16-E342-43DC-9D58-0E245C742078}" dt="2019-09-27T12:07:37.849" v="29" actId="1076"/>
          <ac:spMkLst>
            <pc:docMk/>
            <pc:sldMk cId="1138224512" sldId="263"/>
            <ac:spMk id="32" creationId="{219FD1B8-C423-4324-850E-BBC00611663F}"/>
          </ac:spMkLst>
        </pc:spChg>
        <pc:cxnChg chg="add del mod">
          <ac:chgData name="Jason Smith" userId="2c1ffac0-abed-414e-99ab-7e359cfd10c4" providerId="ADAL" clId="{79B0FC16-E342-43DC-9D58-0E245C742078}" dt="2019-09-27T12:03:47.852" v="4" actId="478"/>
          <ac:cxnSpMkLst>
            <pc:docMk/>
            <pc:sldMk cId="1138224512" sldId="263"/>
            <ac:cxnSpMk id="14" creationId="{2145EB93-5202-40A0-B1A3-15CCF08825C5}"/>
          </ac:cxnSpMkLst>
        </pc:cxnChg>
      </pc:sldChg>
      <pc:sldChg chg="addSp delSp modSp">
        <pc:chgData name="Jason Smith" userId="2c1ffac0-abed-414e-99ab-7e359cfd10c4" providerId="ADAL" clId="{79B0FC16-E342-43DC-9D58-0E245C742078}" dt="2019-09-27T12:12:14.265" v="80" actId="1076"/>
        <pc:sldMkLst>
          <pc:docMk/>
          <pc:sldMk cId="4119120872" sldId="264"/>
        </pc:sldMkLst>
        <pc:spChg chg="mod">
          <ac:chgData name="Jason Smith" userId="2c1ffac0-abed-414e-99ab-7e359cfd10c4" providerId="ADAL" clId="{79B0FC16-E342-43DC-9D58-0E245C742078}" dt="2019-09-27T12:11:50.034" v="71" actId="20577"/>
          <ac:spMkLst>
            <pc:docMk/>
            <pc:sldMk cId="4119120872" sldId="264"/>
            <ac:spMk id="2" creationId="{F47DC476-8F30-4676-949C-738104B303C0}"/>
          </ac:spMkLst>
        </pc:spChg>
        <pc:spChg chg="add mod">
          <ac:chgData name="Jason Smith" userId="2c1ffac0-abed-414e-99ab-7e359cfd10c4" providerId="ADAL" clId="{79B0FC16-E342-43DC-9D58-0E245C742078}" dt="2019-09-27T12:12:00.356" v="77" actId="14100"/>
          <ac:spMkLst>
            <pc:docMk/>
            <pc:sldMk cId="4119120872" sldId="264"/>
            <ac:spMk id="3" creationId="{619B0484-79C0-4381-90F2-F002D75E10A0}"/>
          </ac:spMkLst>
        </pc:spChg>
        <pc:spChg chg="del">
          <ac:chgData name="Jason Smith" userId="2c1ffac0-abed-414e-99ab-7e359cfd10c4" providerId="ADAL" clId="{79B0FC16-E342-43DC-9D58-0E245C742078}" dt="2019-09-27T12:12:07.407" v="79" actId="478"/>
          <ac:spMkLst>
            <pc:docMk/>
            <pc:sldMk cId="4119120872" sldId="264"/>
            <ac:spMk id="6" creationId="{026469B8-628D-46B9-B320-71DA953B7DCD}"/>
          </ac:spMkLst>
        </pc:spChg>
        <pc:spChg chg="mod">
          <ac:chgData name="Jason Smith" userId="2c1ffac0-abed-414e-99ab-7e359cfd10c4" providerId="ADAL" clId="{79B0FC16-E342-43DC-9D58-0E245C742078}" dt="2019-09-27T12:12:03.889" v="78" actId="14100"/>
          <ac:spMkLst>
            <pc:docMk/>
            <pc:sldMk cId="4119120872" sldId="264"/>
            <ac:spMk id="9" creationId="{AE64EBE7-41C8-4FCB-9C54-BF4CC59A5EA4}"/>
          </ac:spMkLst>
        </pc:spChg>
        <pc:spChg chg="add mod">
          <ac:chgData name="Jason Smith" userId="2c1ffac0-abed-414e-99ab-7e359cfd10c4" providerId="ADAL" clId="{79B0FC16-E342-43DC-9D58-0E245C742078}" dt="2019-09-27T12:12:14.265" v="80" actId="1076"/>
          <ac:spMkLst>
            <pc:docMk/>
            <pc:sldMk cId="4119120872" sldId="264"/>
            <ac:spMk id="25" creationId="{6705EB56-9715-4F8C-A790-5663C86F2C33}"/>
          </ac:spMkLst>
        </pc:spChg>
        <pc:spChg chg="del">
          <ac:chgData name="Jason Smith" userId="2c1ffac0-abed-414e-99ab-7e359cfd10c4" providerId="ADAL" clId="{79B0FC16-E342-43DC-9D58-0E245C742078}" dt="2019-09-27T12:11:02.253" v="61" actId="478"/>
          <ac:spMkLst>
            <pc:docMk/>
            <pc:sldMk cId="4119120872" sldId="264"/>
            <ac:spMk id="28" creationId="{95E32996-318E-4FCD-BC2C-558FEA2365D3}"/>
          </ac:spMkLst>
        </pc:spChg>
        <pc:spChg chg="del mod">
          <ac:chgData name="Jason Smith" userId="2c1ffac0-abed-414e-99ab-7e359cfd10c4" providerId="ADAL" clId="{79B0FC16-E342-43DC-9D58-0E245C742078}" dt="2019-09-27T12:11:34.833" v="64" actId="478"/>
          <ac:spMkLst>
            <pc:docMk/>
            <pc:sldMk cId="4119120872" sldId="264"/>
            <ac:spMk id="29" creationId="{7B8F942E-4530-4668-A13B-9FAEC9E585DC}"/>
          </ac:spMkLst>
        </pc:spChg>
      </pc:sldChg>
    </pc:docChg>
  </pc:docChgLst>
  <pc:docChgLst>
    <pc:chgData name="Lamyae Naimi" userId="S::x18114245@student.ncirl.ie::59897755-70ae-46e9-8dd8-65165c9b4307" providerId="AD" clId="Web-{49C0D038-3BF8-364D-2E1D-40DC3591FA6E}"/>
    <pc:docChg chg="addSld delSld">
      <pc:chgData name="Lamyae Naimi" userId="S::x18114245@student.ncirl.ie::59897755-70ae-46e9-8dd8-65165c9b4307" providerId="AD" clId="Web-{49C0D038-3BF8-364D-2E1D-40DC3591FA6E}" dt="2019-11-11T01:22:03.079" v="3"/>
      <pc:docMkLst>
        <pc:docMk/>
      </pc:docMkLst>
      <pc:sldChg chg="new del">
        <pc:chgData name="Lamyae Naimi" userId="S::x18114245@student.ncirl.ie::59897755-70ae-46e9-8dd8-65165c9b4307" providerId="AD" clId="Web-{49C0D038-3BF8-364D-2E1D-40DC3591FA6E}" dt="2019-11-11T01:22:03.079" v="3"/>
        <pc:sldMkLst>
          <pc:docMk/>
          <pc:sldMk cId="2204478457" sldId="265"/>
        </pc:sldMkLst>
      </pc:sldChg>
      <pc:sldChg chg="new del">
        <pc:chgData name="Lamyae Naimi" userId="S::x18114245@student.ncirl.ie::59897755-70ae-46e9-8dd8-65165c9b4307" providerId="AD" clId="Web-{49C0D038-3BF8-364D-2E1D-40DC3591FA6E}" dt="2019-11-11T00:41:04.768" v="1"/>
        <pc:sldMkLst>
          <pc:docMk/>
          <pc:sldMk cId="246150097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D2C9-30A9-440E-A42F-2D3065EAA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1163-A7A0-4A22-B248-8A0AA1276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44C2-2AEC-40BE-B10F-68ED5C02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6359-831B-426A-8AFF-41E7B14D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03FD-C294-4A33-A440-52E6EC1F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94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A9B7-4C78-4566-B381-CDFF135A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C112-124F-47CF-BF04-96E3048E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C892-EFC2-4A5A-9AF4-0A9A191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0513-5724-4C88-A080-C34EFD2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F6D4-811E-4BC0-B319-D5C2C4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3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D9394-E782-4816-B3F1-4C3CCB22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8767-5EAE-4D68-BDF9-66F79658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3AB1-A6F6-4C7A-84CF-3D01E1E3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1C46-75B7-4D0C-966A-0E2FB75A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D1ED-6735-4591-B75E-4C75CA90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20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3DA7-EA73-43EE-9188-42EF033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F0F8-08E7-4ECE-A6D6-2C22D025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2761-466A-4EEC-AA9E-EA98CB06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41DA-9E9C-4E6B-A39B-4957CAAF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2FC0-9B84-432B-A64B-F73975F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7B7B-F066-4D42-8737-BCD44DFF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DADC-4FEA-4D4E-8D2E-03BB1A85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FBA3-E9F5-45B7-A55F-9BF7B231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2B4E-2037-42CB-8896-90EFE059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AAFE-E8D3-4DFA-B042-1B968D1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95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977F-23ED-4130-804B-C449FDC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F79A-DFA6-4584-AAFB-F36347251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D690C-85FE-4C8E-9636-1070DC21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4A48-9927-4C99-BAC6-746E7F97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43300-D7C7-4226-B758-50A68D53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0F256-4B29-463F-BE0E-1C0E1C69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08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8F1B-53CA-4CEF-8F0B-BE046FD4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4ECCC-78C0-456C-9E57-79EBF479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49731-5238-415F-92E3-4F908D90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0F1D8-E4B2-4D0F-8547-503D1D3E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9BAD0-4E14-446B-BB36-6287E828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09499-8566-4E65-A52A-39AE3528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EBC7-1FC2-4008-95B8-F77F758E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E4287-751B-4DAF-8984-F8764E51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5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EFE2-5C72-4436-8E10-9A4F3D8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E7D59-7F3F-46CA-AD9A-8B4AA8D0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989DB-11E4-49A5-BD11-E45569D6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9837-243A-4E00-8FE2-1905DFB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1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F1680-994C-440C-A8B6-B7DCC1E2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54F83-BC02-42F8-AFEA-875D86A0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D1-CCDB-4559-A811-DAD4D777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6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F775-5D7E-4565-BBEA-CC9EBBA9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44F7-3979-4DFF-9520-D691CEF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EAD9-14F4-41AA-8E18-170A8D49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4497-8AA0-40CC-B78C-5F308D01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C5795-9502-46C2-BE20-7F65C2FF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5EF1-EEA2-4D87-8400-7945FA7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1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3095-6DA0-4F80-AF0B-708B29A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F538A-23AF-447D-883C-B76595120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CAE31-45A1-498C-A0F0-25C6DD11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D905-90E4-49B4-98DC-E17417F7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C4613-E856-4DB8-8FC6-8DD0D884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4857-45E4-49C8-8381-92BFEB44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19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D24B-D37C-4ACD-B56C-4F006A0E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AC0C-1BBB-4962-A17C-72634027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70B4-1924-4280-9F0E-1F952355B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B45D-0F39-4725-AF02-A7010D81E400}" type="datetimeFigureOut">
              <a:rPr lang="en-IE" smtClean="0"/>
              <a:t>10/11/2019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6B3C-E9C1-4389-800E-F7DD1C1E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A750-9697-4A20-BEE0-41A71DA1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80DB-C0BB-48F8-B0C2-C9A6CC1D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1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Main Banner (Home Page)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3841691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324151" y="1840984"/>
            <a:ext cx="11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5572382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210732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7345028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414717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8" y="2514599"/>
            <a:ext cx="11353795" cy="359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Slide show of pictures /Splash Image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D7FFEB-5AAB-4DEB-9837-05712F92B7E6}"/>
              </a:ext>
            </a:extLst>
          </p:cNvPr>
          <p:cNvSpPr/>
          <p:nvPr/>
        </p:nvSpPr>
        <p:spPr>
          <a:xfrm>
            <a:off x="40639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Facebook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20BD20-722A-4C04-9BC4-BF3D2F5E71A3}"/>
              </a:ext>
            </a:extLst>
          </p:cNvPr>
          <p:cNvSpPr/>
          <p:nvPr/>
        </p:nvSpPr>
        <p:spPr>
          <a:xfrm>
            <a:off x="210184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Instagram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F88CCF-5BB0-4E7F-85AD-48C6BBBD3275}"/>
              </a:ext>
            </a:extLst>
          </p:cNvPr>
          <p:cNvSpPr/>
          <p:nvPr/>
        </p:nvSpPr>
        <p:spPr>
          <a:xfrm>
            <a:off x="379729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Twitter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CA452D-65AF-4B63-8AF5-CE4125BB330E}"/>
              </a:ext>
            </a:extLst>
          </p:cNvPr>
          <p:cNvSpPr/>
          <p:nvPr/>
        </p:nvSpPr>
        <p:spPr>
          <a:xfrm>
            <a:off x="5441953" y="63246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Email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44C0D-E386-4EBF-BB06-1BBA89A51C88}"/>
              </a:ext>
            </a:extLst>
          </p:cNvPr>
          <p:cNvCxnSpPr>
            <a:cxnSpLocks/>
          </p:cNvCxnSpPr>
          <p:nvPr/>
        </p:nvCxnSpPr>
        <p:spPr>
          <a:xfrm>
            <a:off x="5560331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08AE4C-0B61-4D92-B66B-C674C0F21F8C}"/>
              </a:ext>
            </a:extLst>
          </p:cNvPr>
          <p:cNvSpPr txBox="1"/>
          <p:nvPr/>
        </p:nvSpPr>
        <p:spPr>
          <a:xfrm>
            <a:off x="3858286" y="1854200"/>
            <a:ext cx="153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Bikes</a:t>
            </a:r>
            <a:endParaRPr lang="en-IE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01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type(Dublin Bus)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57197" y="1835149"/>
            <a:ext cx="16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Bikes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8" y="2514599"/>
            <a:ext cx="11353795" cy="359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43AD4-E1B2-4EAD-92F4-CAE4CE944F1C}"/>
              </a:ext>
            </a:extLst>
          </p:cNvPr>
          <p:cNvSpPr/>
          <p:nvPr/>
        </p:nvSpPr>
        <p:spPr>
          <a:xfrm>
            <a:off x="1060445" y="3210249"/>
            <a:ext cx="5026330" cy="231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2F889-3A06-4BA5-AE66-F3FA83E98BE3}"/>
              </a:ext>
            </a:extLst>
          </p:cNvPr>
          <p:cNvSpPr txBox="1"/>
          <p:nvPr/>
        </p:nvSpPr>
        <p:spPr>
          <a:xfrm>
            <a:off x="1474359" y="3522306"/>
            <a:ext cx="21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Enter Stop Number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8A1A9-B1D5-4ADE-8825-B48F004AC68D}"/>
              </a:ext>
            </a:extLst>
          </p:cNvPr>
          <p:cNvSpPr/>
          <p:nvPr/>
        </p:nvSpPr>
        <p:spPr>
          <a:xfrm>
            <a:off x="3616365" y="3591512"/>
            <a:ext cx="877475" cy="3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88469-370E-4357-8E51-84CEEFFEDA0C}"/>
              </a:ext>
            </a:extLst>
          </p:cNvPr>
          <p:cNvSpPr/>
          <p:nvPr/>
        </p:nvSpPr>
        <p:spPr>
          <a:xfrm>
            <a:off x="6880522" y="3210249"/>
            <a:ext cx="4320878" cy="231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87C56-322E-4126-86F7-747399B0A49D}"/>
              </a:ext>
            </a:extLst>
          </p:cNvPr>
          <p:cNvSpPr txBox="1"/>
          <p:nvPr/>
        </p:nvSpPr>
        <p:spPr>
          <a:xfrm>
            <a:off x="7228489" y="396330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Space to display real-time information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55C1B-77F3-4D17-B0D0-3E0856764523}"/>
              </a:ext>
            </a:extLst>
          </p:cNvPr>
          <p:cNvSpPr/>
          <p:nvPr/>
        </p:nvSpPr>
        <p:spPr>
          <a:xfrm>
            <a:off x="268942" y="6234953"/>
            <a:ext cx="11349316" cy="4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Footer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1DCAC-7DA7-4F99-B2ED-502C141B9BAD}"/>
              </a:ext>
            </a:extLst>
          </p:cNvPr>
          <p:cNvSpPr/>
          <p:nvPr/>
        </p:nvSpPr>
        <p:spPr>
          <a:xfrm>
            <a:off x="2704167" y="4476861"/>
            <a:ext cx="1411550" cy="3693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Search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21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type(Bikes)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9" y="2514600"/>
            <a:ext cx="5497608" cy="3736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Slide show of pictures 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4C079-1DD0-4FBE-804E-5863F319460C}"/>
              </a:ext>
            </a:extLst>
          </p:cNvPr>
          <p:cNvSpPr/>
          <p:nvPr/>
        </p:nvSpPr>
        <p:spPr>
          <a:xfrm>
            <a:off x="5880099" y="2514600"/>
            <a:ext cx="5614890" cy="3709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296C3F-8D79-47AA-A541-4A1DF1B1041E}"/>
              </a:ext>
            </a:extLst>
          </p:cNvPr>
          <p:cNvSpPr/>
          <p:nvPr/>
        </p:nvSpPr>
        <p:spPr>
          <a:xfrm>
            <a:off x="6019800" y="2654300"/>
            <a:ext cx="50292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Search bar for stop number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B4F2E-47FC-421E-ACD9-B885F36B4BD5}"/>
              </a:ext>
            </a:extLst>
          </p:cNvPr>
          <p:cNvSpPr/>
          <p:nvPr/>
        </p:nvSpPr>
        <p:spPr>
          <a:xfrm>
            <a:off x="6057900" y="3420036"/>
            <a:ext cx="4961964" cy="2702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Real time information of that stop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8DDED-566E-4B86-9E32-1106C2271A32}"/>
              </a:ext>
            </a:extLst>
          </p:cNvPr>
          <p:cNvSpPr/>
          <p:nvPr/>
        </p:nvSpPr>
        <p:spPr>
          <a:xfrm>
            <a:off x="268942" y="6378388"/>
            <a:ext cx="11223811" cy="4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Footer</a:t>
            </a:r>
            <a:endParaRPr lang="en-US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4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type(Luas)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Calibri"/>
              </a:rPr>
              <a:t>bikes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9" y="2514600"/>
            <a:ext cx="5524502" cy="362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4C079-1DD0-4FBE-804E-5863F319460C}"/>
              </a:ext>
            </a:extLst>
          </p:cNvPr>
          <p:cNvSpPr/>
          <p:nvPr/>
        </p:nvSpPr>
        <p:spPr>
          <a:xfrm>
            <a:off x="5880099" y="2514600"/>
            <a:ext cx="5749359" cy="362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B4F2E-47FC-421E-ACD9-B885F36B4BD5}"/>
              </a:ext>
            </a:extLst>
          </p:cNvPr>
          <p:cNvSpPr/>
          <p:nvPr/>
        </p:nvSpPr>
        <p:spPr>
          <a:xfrm>
            <a:off x="6248400" y="2858738"/>
            <a:ext cx="4953000" cy="290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DC476-8F30-4676-949C-738104B303C0}"/>
              </a:ext>
            </a:extLst>
          </p:cNvPr>
          <p:cNvSpPr txBox="1"/>
          <p:nvPr/>
        </p:nvSpPr>
        <p:spPr>
          <a:xfrm>
            <a:off x="1216325" y="4091797"/>
            <a:ext cx="3821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Real-Time information displayed</a:t>
            </a:r>
            <a:endParaRPr lang="en-US">
              <a:ea typeface="+mn-lt"/>
              <a:cs typeface="+mn-lt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for the user's choice of stop</a:t>
            </a:r>
            <a:endParaRPr lang="en-IE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A2179F-06BA-4B34-98D2-AEFFC31F62D1}"/>
              </a:ext>
            </a:extLst>
          </p:cNvPr>
          <p:cNvSpPr/>
          <p:nvPr/>
        </p:nvSpPr>
        <p:spPr>
          <a:xfrm>
            <a:off x="268942" y="6234953"/>
            <a:ext cx="11349316" cy="4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Footer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ED870-9C01-41D5-8DA3-B4DA10B9473A}"/>
              </a:ext>
            </a:extLst>
          </p:cNvPr>
          <p:cNvSpPr/>
          <p:nvPr/>
        </p:nvSpPr>
        <p:spPr>
          <a:xfrm>
            <a:off x="6628599" y="3486336"/>
            <a:ext cx="2655543" cy="430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4EBE7-41C8-4FCB-9C54-BF4CC59A5EA4}"/>
              </a:ext>
            </a:extLst>
          </p:cNvPr>
          <p:cNvSpPr txBox="1"/>
          <p:nvPr/>
        </p:nvSpPr>
        <p:spPr>
          <a:xfrm>
            <a:off x="6666506" y="3513902"/>
            <a:ext cx="17021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Calibri"/>
              </a:rPr>
              <a:t>Select Luas Line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F1F6294-6377-49C9-B8A0-FDAB5DE342F4}"/>
              </a:ext>
            </a:extLst>
          </p:cNvPr>
          <p:cNvSpPr/>
          <p:nvPr/>
        </p:nvSpPr>
        <p:spPr>
          <a:xfrm>
            <a:off x="8908917" y="3547173"/>
            <a:ext cx="375225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12BFBD-049D-484F-8146-3E439265F5AA}"/>
              </a:ext>
            </a:extLst>
          </p:cNvPr>
          <p:cNvSpPr/>
          <p:nvPr/>
        </p:nvSpPr>
        <p:spPr>
          <a:xfrm>
            <a:off x="6628599" y="4411602"/>
            <a:ext cx="2655543" cy="430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519A5F-21B8-4FD6-8156-7D9E2171B5B9}"/>
              </a:ext>
            </a:extLst>
          </p:cNvPr>
          <p:cNvSpPr txBox="1"/>
          <p:nvPr/>
        </p:nvSpPr>
        <p:spPr>
          <a:xfrm>
            <a:off x="6666506" y="4439168"/>
            <a:ext cx="170211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Calibri"/>
              </a:rPr>
              <a:t>Select Luas Stop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19FD1B8-C423-4324-850E-BBC00611663F}"/>
              </a:ext>
            </a:extLst>
          </p:cNvPr>
          <p:cNvSpPr/>
          <p:nvPr/>
        </p:nvSpPr>
        <p:spPr>
          <a:xfrm>
            <a:off x="8908917" y="4472439"/>
            <a:ext cx="375225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2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type(Irish Rail)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Calibri"/>
              </a:rPr>
              <a:t>bikes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E">
                <a:solidFill>
                  <a:srgbClr val="FF0000"/>
                </a:solidFill>
                <a:cs typeface="Calibri"/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9" y="2514600"/>
            <a:ext cx="5524502" cy="3702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4C079-1DD0-4FBE-804E-5863F319460C}"/>
              </a:ext>
            </a:extLst>
          </p:cNvPr>
          <p:cNvSpPr/>
          <p:nvPr/>
        </p:nvSpPr>
        <p:spPr>
          <a:xfrm>
            <a:off x="5880099" y="2514600"/>
            <a:ext cx="5740395" cy="3702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B4F2E-47FC-421E-ACD9-B885F36B4BD5}"/>
              </a:ext>
            </a:extLst>
          </p:cNvPr>
          <p:cNvSpPr/>
          <p:nvPr/>
        </p:nvSpPr>
        <p:spPr>
          <a:xfrm>
            <a:off x="6115409" y="2968924"/>
            <a:ext cx="4953000" cy="210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DC476-8F30-4676-949C-738104B303C0}"/>
              </a:ext>
            </a:extLst>
          </p:cNvPr>
          <p:cNvSpPr txBox="1"/>
          <p:nvPr/>
        </p:nvSpPr>
        <p:spPr>
          <a:xfrm>
            <a:off x="1115683" y="3746740"/>
            <a:ext cx="3821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Real-Time information displayed</a:t>
            </a:r>
            <a:endParaRPr lang="en-US">
              <a:ea typeface="+mn-lt"/>
              <a:cs typeface="+mn-lt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for the user's choice of station</a:t>
            </a:r>
            <a:endParaRPr lang="en-IE" err="1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4EBE7-41C8-4FCB-9C54-BF4CC59A5EA4}"/>
              </a:ext>
            </a:extLst>
          </p:cNvPr>
          <p:cNvSpPr txBox="1"/>
          <p:nvPr/>
        </p:nvSpPr>
        <p:spPr>
          <a:xfrm>
            <a:off x="6255917" y="3332443"/>
            <a:ext cx="20048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  <a:cs typeface="Calibri"/>
              </a:rPr>
              <a:t>Enter Station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35FFF-5722-4D29-8D9C-FE48DE1021CA}"/>
              </a:ext>
            </a:extLst>
          </p:cNvPr>
          <p:cNvSpPr/>
          <p:nvPr/>
        </p:nvSpPr>
        <p:spPr>
          <a:xfrm>
            <a:off x="268942" y="6297706"/>
            <a:ext cx="11349316" cy="4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Footer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B0484-79C0-4381-90F2-F002D75E10A0}"/>
              </a:ext>
            </a:extLst>
          </p:cNvPr>
          <p:cNvSpPr/>
          <p:nvPr/>
        </p:nvSpPr>
        <p:spPr>
          <a:xfrm>
            <a:off x="8260725" y="3369601"/>
            <a:ext cx="2533316" cy="332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5EB56-9715-4F8C-A790-5663C86F2C33}"/>
              </a:ext>
            </a:extLst>
          </p:cNvPr>
          <p:cNvSpPr/>
          <p:nvPr/>
        </p:nvSpPr>
        <p:spPr>
          <a:xfrm>
            <a:off x="8260725" y="4121569"/>
            <a:ext cx="1411550" cy="3693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Search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1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type(Maps)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Bikes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HELP &amp; CONTACT</a:t>
            </a:r>
          </a:p>
          <a:p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8" y="2514600"/>
            <a:ext cx="6597266" cy="3780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Google Maps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4C079-1DD0-4FBE-804E-5863F319460C}"/>
              </a:ext>
            </a:extLst>
          </p:cNvPr>
          <p:cNvSpPr/>
          <p:nvPr/>
        </p:nvSpPr>
        <p:spPr>
          <a:xfrm>
            <a:off x="7835900" y="2514600"/>
            <a:ext cx="3748736" cy="3780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767AA-1004-4420-ABF1-83E056D59F4F}"/>
              </a:ext>
            </a:extLst>
          </p:cNvPr>
          <p:cNvSpPr/>
          <p:nvPr/>
        </p:nvSpPr>
        <p:spPr>
          <a:xfrm>
            <a:off x="8077200" y="2654300"/>
            <a:ext cx="330199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Start location:_______________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70038-BF04-4309-AFB8-3B37C191907D}"/>
              </a:ext>
            </a:extLst>
          </p:cNvPr>
          <p:cNvSpPr/>
          <p:nvPr/>
        </p:nvSpPr>
        <p:spPr>
          <a:xfrm>
            <a:off x="8077198" y="3206750"/>
            <a:ext cx="330199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End location:_______________</a:t>
            </a:r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F45D0-C034-4CF0-8344-183776952E01}"/>
              </a:ext>
            </a:extLst>
          </p:cNvPr>
          <p:cNvSpPr/>
          <p:nvPr/>
        </p:nvSpPr>
        <p:spPr>
          <a:xfrm>
            <a:off x="9055100" y="3719989"/>
            <a:ext cx="15875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Search button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028A0-A9C9-47C7-8495-B225069C34FA}"/>
              </a:ext>
            </a:extLst>
          </p:cNvPr>
          <p:cNvSpPr/>
          <p:nvPr/>
        </p:nvSpPr>
        <p:spPr>
          <a:xfrm>
            <a:off x="8077198" y="4190253"/>
            <a:ext cx="3355044" cy="1951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E3D42-EDD9-4130-9274-32D2C64ECACF}"/>
              </a:ext>
            </a:extLst>
          </p:cNvPr>
          <p:cNvSpPr txBox="1"/>
          <p:nvPr/>
        </p:nvSpPr>
        <p:spPr>
          <a:xfrm>
            <a:off x="8940803" y="4329589"/>
            <a:ext cx="199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Best found routes 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92B36-51F7-4BFC-BDF0-D37803D26A7C}"/>
              </a:ext>
            </a:extLst>
          </p:cNvPr>
          <p:cNvSpPr/>
          <p:nvPr/>
        </p:nvSpPr>
        <p:spPr>
          <a:xfrm>
            <a:off x="268942" y="6369424"/>
            <a:ext cx="11349316" cy="4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Footer</a:t>
            </a:r>
            <a:endParaRPr lang="en-US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6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79C02-498B-4B4F-8B45-5C5B178BA867}"/>
              </a:ext>
            </a:extLst>
          </p:cNvPr>
          <p:cNvSpPr/>
          <p:nvPr/>
        </p:nvSpPr>
        <p:spPr>
          <a:xfrm>
            <a:off x="266700" y="215900"/>
            <a:ext cx="23495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Logo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9C289-4426-4CDC-8AD3-843DF6CC97D9}"/>
              </a:ext>
            </a:extLst>
          </p:cNvPr>
          <p:cNvSpPr/>
          <p:nvPr/>
        </p:nvSpPr>
        <p:spPr>
          <a:xfrm>
            <a:off x="3060700" y="215900"/>
            <a:ext cx="8559800" cy="139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Company name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Transport service type(</a:t>
            </a:r>
            <a:r>
              <a:rPr lang="en-IE">
                <a:solidFill>
                  <a:srgbClr val="FF0000"/>
                </a:solidFill>
              </a:rPr>
              <a:t>HELP &amp; CONTACT</a:t>
            </a:r>
            <a:r>
              <a:rPr lang="en-GB">
                <a:solidFill>
                  <a:srgbClr val="FF0000"/>
                </a:solidFill>
              </a:rPr>
              <a:t>)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506AF-A385-4376-B2EF-A6E7E09720BA}"/>
              </a:ext>
            </a:extLst>
          </p:cNvPr>
          <p:cNvSpPr/>
          <p:nvPr/>
        </p:nvSpPr>
        <p:spPr>
          <a:xfrm>
            <a:off x="266698" y="1778000"/>
            <a:ext cx="11353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04873-9462-4C46-B500-F50A74A82CF6}"/>
              </a:ext>
            </a:extLst>
          </p:cNvPr>
          <p:cNvCxnSpPr>
            <a:cxnSpLocks/>
          </p:cNvCxnSpPr>
          <p:nvPr/>
        </p:nvCxnSpPr>
        <p:spPr>
          <a:xfrm>
            <a:off x="45212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B29FD9-48D0-4647-8F2D-99B7A7C09838}"/>
              </a:ext>
            </a:extLst>
          </p:cNvPr>
          <p:cNvSpPr txBox="1"/>
          <p:nvPr/>
        </p:nvSpPr>
        <p:spPr>
          <a:xfrm>
            <a:off x="406399" y="1854200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bus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2F6-5746-469F-9DC9-29271A41FADB}"/>
              </a:ext>
            </a:extLst>
          </p:cNvPr>
          <p:cNvSpPr txBox="1"/>
          <p:nvPr/>
        </p:nvSpPr>
        <p:spPr>
          <a:xfrm>
            <a:off x="2559043" y="1840984"/>
            <a:ext cx="17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Luas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9845F-5419-43A9-8360-A8F33807C0D8}"/>
              </a:ext>
            </a:extLst>
          </p:cNvPr>
          <p:cNvSpPr txBox="1"/>
          <p:nvPr/>
        </p:nvSpPr>
        <p:spPr>
          <a:xfrm>
            <a:off x="4800594" y="18409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Irish Rail </a:t>
            </a:r>
            <a:endParaRPr lang="en-IE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40826-94DB-4B52-B48D-419270A71381}"/>
              </a:ext>
            </a:extLst>
          </p:cNvPr>
          <p:cNvCxnSpPr>
            <a:cxnSpLocks/>
          </p:cNvCxnSpPr>
          <p:nvPr/>
        </p:nvCxnSpPr>
        <p:spPr>
          <a:xfrm>
            <a:off x="2311400" y="17653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8B769-5113-4B45-80DC-B76F7D0278BF}"/>
              </a:ext>
            </a:extLst>
          </p:cNvPr>
          <p:cNvCxnSpPr>
            <a:cxnSpLocks/>
          </p:cNvCxnSpPr>
          <p:nvPr/>
        </p:nvCxnSpPr>
        <p:spPr>
          <a:xfrm>
            <a:off x="6908800" y="177165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C614F-E0E9-4717-B68B-05FA54B36100}"/>
              </a:ext>
            </a:extLst>
          </p:cNvPr>
          <p:cNvSpPr txBox="1"/>
          <p:nvPr/>
        </p:nvSpPr>
        <p:spPr>
          <a:xfrm>
            <a:off x="7188214" y="1834634"/>
            <a:ext cx="13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Dublin Bikes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1B340-0475-41D7-B876-9164340F18E7}"/>
              </a:ext>
            </a:extLst>
          </p:cNvPr>
          <p:cNvCxnSpPr>
            <a:cxnSpLocks/>
          </p:cNvCxnSpPr>
          <p:nvPr/>
        </p:nvCxnSpPr>
        <p:spPr>
          <a:xfrm>
            <a:off x="9055100" y="17780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C29198-4194-452A-B83F-27B7EF5BD4EA}"/>
              </a:ext>
            </a:extLst>
          </p:cNvPr>
          <p:cNvSpPr txBox="1"/>
          <p:nvPr/>
        </p:nvSpPr>
        <p:spPr>
          <a:xfrm>
            <a:off x="9359902" y="1840984"/>
            <a:ext cx="184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Maps</a:t>
            </a:r>
            <a:br>
              <a:rPr lang="en-IE"/>
            </a:br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7EA01-5349-4C77-84BE-844B73C98208}"/>
              </a:ext>
            </a:extLst>
          </p:cNvPr>
          <p:cNvSpPr/>
          <p:nvPr/>
        </p:nvSpPr>
        <p:spPr>
          <a:xfrm>
            <a:off x="266699" y="2514600"/>
            <a:ext cx="4127747" cy="3517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4C079-1DD0-4FBE-804E-5863F319460C}"/>
              </a:ext>
            </a:extLst>
          </p:cNvPr>
          <p:cNvSpPr/>
          <p:nvPr/>
        </p:nvSpPr>
        <p:spPr>
          <a:xfrm>
            <a:off x="4800595" y="2514600"/>
            <a:ext cx="6819900" cy="3517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E3119-5ACD-4001-BE1D-5A48B78F2FA6}"/>
              </a:ext>
            </a:extLst>
          </p:cNvPr>
          <p:cNvSpPr/>
          <p:nvPr/>
        </p:nvSpPr>
        <p:spPr>
          <a:xfrm>
            <a:off x="6908800" y="2997200"/>
            <a:ext cx="4394200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C2C50-AED4-460D-A2C2-B9B76E46B0B3}"/>
              </a:ext>
            </a:extLst>
          </p:cNvPr>
          <p:cNvSpPr/>
          <p:nvPr/>
        </p:nvSpPr>
        <p:spPr>
          <a:xfrm>
            <a:off x="6908800" y="3663949"/>
            <a:ext cx="4394200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30F4B-5D0C-4844-8F01-71DBA558C5B6}"/>
              </a:ext>
            </a:extLst>
          </p:cNvPr>
          <p:cNvSpPr/>
          <p:nvPr/>
        </p:nvSpPr>
        <p:spPr>
          <a:xfrm>
            <a:off x="6908800" y="4244975"/>
            <a:ext cx="4394200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621E1E-4005-4347-A0AA-9CAA4266A183}"/>
              </a:ext>
            </a:extLst>
          </p:cNvPr>
          <p:cNvSpPr/>
          <p:nvPr/>
        </p:nvSpPr>
        <p:spPr>
          <a:xfrm>
            <a:off x="6908800" y="4812099"/>
            <a:ext cx="4394200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D12403-8461-43D2-B8ED-CC6A9CF6A360}"/>
              </a:ext>
            </a:extLst>
          </p:cNvPr>
          <p:cNvSpPr/>
          <p:nvPr/>
        </p:nvSpPr>
        <p:spPr>
          <a:xfrm>
            <a:off x="8966200" y="5511800"/>
            <a:ext cx="1257300" cy="431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Submit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6AAC1-A3DD-4F51-A0FE-707B2524D5CF}"/>
              </a:ext>
            </a:extLst>
          </p:cNvPr>
          <p:cNvSpPr txBox="1"/>
          <p:nvPr/>
        </p:nvSpPr>
        <p:spPr>
          <a:xfrm>
            <a:off x="406399" y="2870200"/>
            <a:ext cx="373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Company Name:-</a:t>
            </a:r>
          </a:p>
          <a:p>
            <a:r>
              <a:rPr lang="en-GB">
                <a:solidFill>
                  <a:srgbClr val="FF0000"/>
                </a:solidFill>
              </a:rPr>
              <a:t>Phone No:-</a:t>
            </a:r>
          </a:p>
          <a:p>
            <a:r>
              <a:rPr lang="en-GB">
                <a:solidFill>
                  <a:srgbClr val="FF0000"/>
                </a:solidFill>
              </a:rPr>
              <a:t>Address:-</a:t>
            </a:r>
          </a:p>
          <a:p>
            <a:r>
              <a:rPr lang="en-GB">
                <a:solidFill>
                  <a:srgbClr val="FF0000"/>
                </a:solidFill>
              </a:rPr>
              <a:t>Post code:-</a:t>
            </a:r>
          </a:p>
          <a:p>
            <a:r>
              <a:rPr lang="en-GB">
                <a:solidFill>
                  <a:srgbClr val="FF0000"/>
                </a:solidFill>
              </a:rPr>
              <a:t>Email:-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A01808-0A4D-40A1-BB0D-D20C3AD693BD}"/>
              </a:ext>
            </a:extLst>
          </p:cNvPr>
          <p:cNvSpPr/>
          <p:nvPr/>
        </p:nvSpPr>
        <p:spPr>
          <a:xfrm>
            <a:off x="40639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Facebook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316692-E1EE-445A-BD6E-A00543FAD12E}"/>
              </a:ext>
            </a:extLst>
          </p:cNvPr>
          <p:cNvSpPr/>
          <p:nvPr/>
        </p:nvSpPr>
        <p:spPr>
          <a:xfrm>
            <a:off x="210184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Instagram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F00EC8-D462-47A8-8000-2F7895D64E12}"/>
              </a:ext>
            </a:extLst>
          </p:cNvPr>
          <p:cNvSpPr/>
          <p:nvPr/>
        </p:nvSpPr>
        <p:spPr>
          <a:xfrm>
            <a:off x="3797299" y="63119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Twitter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EB3A0B-7DBF-44E5-9581-612B7B678B73}"/>
              </a:ext>
            </a:extLst>
          </p:cNvPr>
          <p:cNvSpPr/>
          <p:nvPr/>
        </p:nvSpPr>
        <p:spPr>
          <a:xfrm>
            <a:off x="5441953" y="6324600"/>
            <a:ext cx="1308093" cy="33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Email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8DC99-F22B-46A5-8FC2-1840AAB7EE61}"/>
              </a:ext>
            </a:extLst>
          </p:cNvPr>
          <p:cNvSpPr txBox="1"/>
          <p:nvPr/>
        </p:nvSpPr>
        <p:spPr>
          <a:xfrm>
            <a:off x="5105392" y="3040799"/>
            <a:ext cx="14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Enter Name:</a:t>
            </a:r>
            <a:endParaRPr lang="en-IE">
              <a:solidFill>
                <a:srgbClr val="FF0000"/>
              </a:solidFill>
            </a:endParaRPr>
          </a:p>
          <a:p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590B09-BBB0-42B7-8120-A07D5831D35E}"/>
              </a:ext>
            </a:extLst>
          </p:cNvPr>
          <p:cNvSpPr txBox="1"/>
          <p:nvPr/>
        </p:nvSpPr>
        <p:spPr>
          <a:xfrm>
            <a:off x="5105391" y="3627219"/>
            <a:ext cx="208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Enter Phone No:</a:t>
            </a:r>
            <a:endParaRPr lang="en-IE">
              <a:solidFill>
                <a:srgbClr val="FF0000"/>
              </a:solidFill>
            </a:endParaRPr>
          </a:p>
          <a:p>
            <a:endParaRPr lang="en-I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1C2B4-1A66-4CB0-8951-1C3B3BB279D2}"/>
              </a:ext>
            </a:extLst>
          </p:cNvPr>
          <p:cNvSpPr txBox="1"/>
          <p:nvPr/>
        </p:nvSpPr>
        <p:spPr>
          <a:xfrm>
            <a:off x="5105392" y="4229783"/>
            <a:ext cx="14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Enter Email:</a:t>
            </a:r>
            <a:endParaRPr lang="en-IE">
              <a:solidFill>
                <a:srgbClr val="FF0000"/>
              </a:solidFill>
            </a:endParaRPr>
          </a:p>
          <a:p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1D2A4-C2F4-422A-A2AC-701344A94FC2}"/>
              </a:ext>
            </a:extLst>
          </p:cNvPr>
          <p:cNvSpPr txBox="1"/>
          <p:nvPr/>
        </p:nvSpPr>
        <p:spPr>
          <a:xfrm>
            <a:off x="5105392" y="4863855"/>
            <a:ext cx="142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Enter Query:</a:t>
            </a:r>
            <a:endParaRPr lang="en-IE">
              <a:solidFill>
                <a:srgbClr val="FF0000"/>
              </a:solidFill>
            </a:endParaRPr>
          </a:p>
          <a:p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8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Abu Bakar Sani</dc:creator>
  <cp:revision>5</cp:revision>
  <dcterms:created xsi:type="dcterms:W3CDTF">2019-09-25T14:06:23Z</dcterms:created>
  <dcterms:modified xsi:type="dcterms:W3CDTF">2019-11-11T01:22:03Z</dcterms:modified>
</cp:coreProperties>
</file>