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56" r:id="rId2"/>
    <p:sldId id="269" r:id="rId3"/>
    <p:sldId id="274" r:id="rId4"/>
    <p:sldId id="275" r:id="rId5"/>
    <p:sldId id="257" r:id="rId6"/>
    <p:sldId id="258" r:id="rId7"/>
    <p:sldId id="276" r:id="rId8"/>
    <p:sldId id="271" r:id="rId9"/>
    <p:sldId id="259" r:id="rId10"/>
    <p:sldId id="260" r:id="rId11"/>
    <p:sldId id="261" r:id="rId12"/>
    <p:sldId id="262" r:id="rId13"/>
    <p:sldId id="263" r:id="rId14"/>
    <p:sldId id="264" r:id="rId15"/>
    <p:sldId id="265" r:id="rId16"/>
    <p:sldId id="267"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2"/>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6" d="100"/>
          <a:sy n="116" d="100"/>
        </p:scale>
        <p:origin x="-96" y="-3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C2DEEA-0236-4E8B-A8D2-A8245B702DE1}" type="datetimeFigureOut">
              <a:rPr lang="en-US" smtClean="0"/>
              <a:pPr/>
              <a:t>1/23/2017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65211-D30B-4AE4-9A0E-D6DDAA8A82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96C2E2-2637-4E26-8802-313F2DD7E500}"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42E8-4152-4CBC-8373-94A66B8953FD}" type="slidenum">
              <a:rPr lang="en-US" smtClean="0"/>
              <a:pPr/>
              <a:t>‹#›</a:t>
            </a:fld>
            <a:endParaRPr lang="en-US"/>
          </a:p>
        </p:txBody>
      </p:sp>
    </p:spTree>
    <p:extLst>
      <p:ext uri="{BB962C8B-B14F-4D97-AF65-F5344CB8AC3E}">
        <p14:creationId xmlns="" xmlns:p14="http://schemas.microsoft.com/office/powerpoint/2010/main" val="22551025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96C2E2-2637-4E26-8802-313F2DD7E500}"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42E8-4152-4CBC-8373-94A66B8953FD}" type="slidenum">
              <a:rPr lang="en-US" smtClean="0"/>
              <a:pPr/>
              <a:t>‹#›</a:t>
            </a:fld>
            <a:endParaRPr lang="en-US"/>
          </a:p>
        </p:txBody>
      </p:sp>
    </p:spTree>
    <p:extLst>
      <p:ext uri="{BB962C8B-B14F-4D97-AF65-F5344CB8AC3E}">
        <p14:creationId xmlns="" xmlns:p14="http://schemas.microsoft.com/office/powerpoint/2010/main" val="3137268369"/>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96C2E2-2637-4E26-8802-313F2DD7E500}"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42E8-4152-4CBC-8373-94A66B8953FD}" type="slidenum">
              <a:rPr lang="en-US" smtClean="0"/>
              <a:pPr/>
              <a:t>‹#›</a:t>
            </a:fld>
            <a:endParaRPr lang="en-US"/>
          </a:p>
        </p:txBody>
      </p:sp>
    </p:spTree>
    <p:extLst>
      <p:ext uri="{BB962C8B-B14F-4D97-AF65-F5344CB8AC3E}">
        <p14:creationId xmlns="" xmlns:p14="http://schemas.microsoft.com/office/powerpoint/2010/main" val="3099280222"/>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96C2E2-2637-4E26-8802-313F2DD7E500}"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42E8-4152-4CBC-8373-94A66B8953FD}" type="slidenum">
              <a:rPr lang="en-US" smtClean="0"/>
              <a:pPr/>
              <a:t>‹#›</a:t>
            </a:fld>
            <a:endParaRPr lang="en-US"/>
          </a:p>
        </p:txBody>
      </p:sp>
    </p:spTree>
    <p:extLst>
      <p:ext uri="{BB962C8B-B14F-4D97-AF65-F5344CB8AC3E}">
        <p14:creationId xmlns="" xmlns:p14="http://schemas.microsoft.com/office/powerpoint/2010/main" val="2022311634"/>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96C2E2-2637-4E26-8802-313F2DD7E500}"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42E8-4152-4CBC-8373-94A66B8953FD}" type="slidenum">
              <a:rPr lang="en-US" smtClean="0"/>
              <a:pPr/>
              <a:t>‹#›</a:t>
            </a:fld>
            <a:endParaRPr lang="en-US"/>
          </a:p>
        </p:txBody>
      </p:sp>
    </p:spTree>
    <p:extLst>
      <p:ext uri="{BB962C8B-B14F-4D97-AF65-F5344CB8AC3E}">
        <p14:creationId xmlns="" xmlns:p14="http://schemas.microsoft.com/office/powerpoint/2010/main" val="30897586"/>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96C2E2-2637-4E26-8802-313F2DD7E500}" type="datetimeFigureOut">
              <a:rPr lang="en-US" smtClean="0"/>
              <a:pPr/>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42E8-4152-4CBC-8373-94A66B8953FD}" type="slidenum">
              <a:rPr lang="en-US" smtClean="0"/>
              <a:pPr/>
              <a:t>‹#›</a:t>
            </a:fld>
            <a:endParaRPr lang="en-US"/>
          </a:p>
        </p:txBody>
      </p:sp>
    </p:spTree>
    <p:extLst>
      <p:ext uri="{BB962C8B-B14F-4D97-AF65-F5344CB8AC3E}">
        <p14:creationId xmlns="" xmlns:p14="http://schemas.microsoft.com/office/powerpoint/2010/main" val="307077432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96C2E2-2637-4E26-8802-313F2DD7E500}" type="datetimeFigureOut">
              <a:rPr lang="en-US" smtClean="0"/>
              <a:pPr/>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42E8-4152-4CBC-8373-94A66B8953FD}" type="slidenum">
              <a:rPr lang="en-US" smtClean="0"/>
              <a:pPr/>
              <a:t>‹#›</a:t>
            </a:fld>
            <a:endParaRPr lang="en-US"/>
          </a:p>
        </p:txBody>
      </p:sp>
    </p:spTree>
    <p:extLst>
      <p:ext uri="{BB962C8B-B14F-4D97-AF65-F5344CB8AC3E}">
        <p14:creationId xmlns="" xmlns:p14="http://schemas.microsoft.com/office/powerpoint/2010/main" val="119876113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96C2E2-2637-4E26-8802-313F2DD7E500}" type="datetimeFigureOut">
              <a:rPr lang="en-US" smtClean="0"/>
              <a:pPr/>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42E8-4152-4CBC-8373-94A66B8953FD}" type="slidenum">
              <a:rPr lang="en-US" smtClean="0"/>
              <a:pPr/>
              <a:t>‹#›</a:t>
            </a:fld>
            <a:endParaRPr lang="en-US"/>
          </a:p>
        </p:txBody>
      </p:sp>
    </p:spTree>
    <p:extLst>
      <p:ext uri="{BB962C8B-B14F-4D97-AF65-F5344CB8AC3E}">
        <p14:creationId xmlns="" xmlns:p14="http://schemas.microsoft.com/office/powerpoint/2010/main" val="922856569"/>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6C2E2-2637-4E26-8802-313F2DD7E500}" type="datetimeFigureOut">
              <a:rPr lang="en-US" smtClean="0"/>
              <a:pPr/>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42E8-4152-4CBC-8373-94A66B8953FD}" type="slidenum">
              <a:rPr lang="en-US" smtClean="0"/>
              <a:pPr/>
              <a:t>‹#›</a:t>
            </a:fld>
            <a:endParaRPr lang="en-US"/>
          </a:p>
        </p:txBody>
      </p:sp>
    </p:spTree>
    <p:extLst>
      <p:ext uri="{BB962C8B-B14F-4D97-AF65-F5344CB8AC3E}">
        <p14:creationId xmlns="" xmlns:p14="http://schemas.microsoft.com/office/powerpoint/2010/main" val="2858494418"/>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96C2E2-2637-4E26-8802-313F2DD7E500}" type="datetimeFigureOut">
              <a:rPr lang="en-US" smtClean="0"/>
              <a:pPr/>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42E8-4152-4CBC-8373-94A66B8953FD}" type="slidenum">
              <a:rPr lang="en-US" smtClean="0"/>
              <a:pPr/>
              <a:t>‹#›</a:t>
            </a:fld>
            <a:endParaRPr lang="en-US"/>
          </a:p>
        </p:txBody>
      </p:sp>
    </p:spTree>
    <p:extLst>
      <p:ext uri="{BB962C8B-B14F-4D97-AF65-F5344CB8AC3E}">
        <p14:creationId xmlns="" xmlns:p14="http://schemas.microsoft.com/office/powerpoint/2010/main" val="1055387173"/>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96C2E2-2637-4E26-8802-313F2DD7E500}" type="datetimeFigureOut">
              <a:rPr lang="en-US" smtClean="0"/>
              <a:pPr/>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42E8-4152-4CBC-8373-94A66B8953FD}" type="slidenum">
              <a:rPr lang="en-US" smtClean="0"/>
              <a:pPr/>
              <a:t>‹#›</a:t>
            </a:fld>
            <a:endParaRPr lang="en-US"/>
          </a:p>
        </p:txBody>
      </p:sp>
    </p:spTree>
    <p:extLst>
      <p:ext uri="{BB962C8B-B14F-4D97-AF65-F5344CB8AC3E}">
        <p14:creationId xmlns="" xmlns:p14="http://schemas.microsoft.com/office/powerpoint/2010/main" val="2302641816"/>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9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6C2E2-2637-4E26-8802-313F2DD7E500}" type="datetimeFigureOut">
              <a:rPr lang="en-US" smtClean="0"/>
              <a:pPr/>
              <a:t>1/23/2017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42E8-4152-4CBC-8373-94A66B8953FD}" type="slidenum">
              <a:rPr lang="en-US" smtClean="0"/>
              <a:pPr/>
              <a:t>‹#›</a:t>
            </a:fld>
            <a:endParaRPr lang="en-US"/>
          </a:p>
        </p:txBody>
      </p:sp>
    </p:spTree>
    <p:extLst>
      <p:ext uri="{BB962C8B-B14F-4D97-AF65-F5344CB8AC3E}">
        <p14:creationId xmlns="" xmlns:p14="http://schemas.microsoft.com/office/powerpoint/2010/main" val="276677176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351430">
            <a:off x="693413" y="1561272"/>
            <a:ext cx="7772400" cy="1470025"/>
          </a:xfrm>
          <a:solidFill>
            <a:schemeClr val="accent3">
              <a:lumMod val="60000"/>
              <a:lumOff val="40000"/>
            </a:schemeClr>
          </a:solidFill>
          <a:effectLst>
            <a:glow rad="228600">
              <a:schemeClr val="accent2">
                <a:satMod val="175000"/>
                <a:alpha val="40000"/>
              </a:schemeClr>
            </a:glow>
            <a:reflection blurRad="6350" stA="52000" endA="300" endPos="35000" dir="5400000" sy="-100000" algn="bl" rotWithShape="0"/>
            <a:softEdge rad="12700"/>
          </a:effectLst>
        </p:spPr>
        <p:txBody>
          <a:bodyPr>
            <a:normAutofit/>
          </a:bodyPr>
          <a:lstStyle/>
          <a:p>
            <a:r>
              <a:rPr lang="en-US" dirty="0" smtClean="0">
                <a:solidFill>
                  <a:schemeClr val="accent2"/>
                </a:solidFill>
                <a:latin typeface="Algerian" pitchFamily="82" charset="0"/>
              </a:rPr>
              <a:t>Uses of computer in various fields of life</a:t>
            </a:r>
            <a:endParaRPr lang="en-US" dirty="0">
              <a:solidFill>
                <a:schemeClr val="accent2"/>
              </a:solidFill>
              <a:latin typeface="Algerian" pitchFamily="82" charset="0"/>
            </a:endParaRPr>
          </a:p>
        </p:txBody>
      </p:sp>
      <p:sp>
        <p:nvSpPr>
          <p:cNvPr id="3" name="Subtitle 2"/>
          <p:cNvSpPr>
            <a:spLocks noGrp="1"/>
          </p:cNvSpPr>
          <p:nvPr>
            <p:ph type="subTitle" idx="1"/>
          </p:nvPr>
        </p:nvSpPr>
        <p:spPr>
          <a:xfrm rot="20422026">
            <a:off x="1752600" y="4114800"/>
            <a:ext cx="5715000" cy="1676400"/>
          </a:xfrm>
          <a:solidFill>
            <a:schemeClr val="accent3">
              <a:lumMod val="40000"/>
              <a:lumOff val="60000"/>
            </a:schemeClr>
          </a:solidFill>
        </p:spPr>
        <p:txBody>
          <a:bodyPr>
            <a:normAutofit/>
          </a:bodyPr>
          <a:lstStyle/>
          <a:p>
            <a:endParaRPr lang="en-US" dirty="0">
              <a:solidFill>
                <a:schemeClr val="bg2">
                  <a:lumMod val="50000"/>
                </a:schemeClr>
              </a:solidFill>
            </a:endParaRPr>
          </a:p>
        </p:txBody>
      </p:sp>
    </p:spTree>
    <p:extLst>
      <p:ext uri="{BB962C8B-B14F-4D97-AF65-F5344CB8AC3E}">
        <p14:creationId xmlns="" xmlns:p14="http://schemas.microsoft.com/office/powerpoint/2010/main" val="294933273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solidFill>
                  <a:schemeClr val="accent2">
                    <a:lumMod val="75000"/>
                  </a:schemeClr>
                </a:solidFill>
              </a:rPr>
              <a:t>Computer is used in medics </a:t>
            </a:r>
            <a:endParaRPr lang="en-US" b="1" i="1" u="sng" dirty="0">
              <a:solidFill>
                <a:schemeClr val="accent2">
                  <a:lumMod val="75000"/>
                </a:schemeClr>
              </a:solidFill>
            </a:endParaRPr>
          </a:p>
        </p:txBody>
      </p:sp>
      <p:sp>
        <p:nvSpPr>
          <p:cNvPr id="3" name="Content Placeholder 2"/>
          <p:cNvSpPr>
            <a:spLocks noGrp="1"/>
          </p:cNvSpPr>
          <p:nvPr>
            <p:ph idx="1"/>
          </p:nvPr>
        </p:nvSpPr>
        <p:spPr/>
        <p:txBody>
          <a:bodyPr/>
          <a:lstStyle/>
          <a:p>
            <a:pPr>
              <a:buFont typeface="Wingdings" pitchFamily="2" charset="2"/>
              <a:buChar char="q"/>
            </a:pPr>
            <a:r>
              <a:rPr lang="en-US" dirty="0" smtClean="0"/>
              <a:t>Patient monitoring</a:t>
            </a:r>
          </a:p>
          <a:p>
            <a:pPr>
              <a:buFont typeface="Wingdings" pitchFamily="2" charset="2"/>
              <a:buChar char="q"/>
            </a:pPr>
            <a:r>
              <a:rPr lang="en-US" dirty="0"/>
              <a:t> </a:t>
            </a:r>
            <a:r>
              <a:rPr lang="en-US" dirty="0" smtClean="0"/>
              <a:t>patient records</a:t>
            </a:r>
          </a:p>
          <a:p>
            <a:pPr>
              <a:buFont typeface="Wingdings" pitchFamily="2" charset="2"/>
              <a:buChar char="q"/>
            </a:pPr>
            <a:r>
              <a:rPr lang="en-US" dirty="0"/>
              <a:t> </a:t>
            </a:r>
            <a:r>
              <a:rPr lang="en-US" dirty="0" smtClean="0"/>
              <a:t>diagnosis</a:t>
            </a:r>
          </a:p>
          <a:p>
            <a:pPr>
              <a:buFont typeface="Wingdings" pitchFamily="2" charset="2"/>
              <a:buChar char="q"/>
            </a:pPr>
            <a:r>
              <a:rPr lang="en-US" dirty="0"/>
              <a:t> </a:t>
            </a:r>
            <a:r>
              <a:rPr lang="en-US" dirty="0" smtClean="0"/>
              <a:t>hospital administration</a:t>
            </a:r>
          </a:p>
          <a:p>
            <a:pPr>
              <a:buFont typeface="Wingdings" pitchFamily="2" charset="2"/>
              <a:buChar char="q"/>
            </a:pPr>
            <a:r>
              <a:rPr lang="en-US" dirty="0"/>
              <a:t> </a:t>
            </a:r>
            <a:r>
              <a:rPr lang="en-US" dirty="0" smtClean="0"/>
              <a:t>medical history records</a:t>
            </a:r>
          </a:p>
          <a:p>
            <a:pPr>
              <a:buFont typeface="Wingdings" pitchFamily="2" charset="2"/>
              <a:buChar char="q"/>
            </a:pPr>
            <a:r>
              <a:rPr lang="en-US" dirty="0" smtClean="0"/>
              <a:t> life support system</a:t>
            </a:r>
            <a:endParaRPr lang="en-US" dirty="0"/>
          </a:p>
        </p:txBody>
      </p:sp>
      <p:pic>
        <p:nvPicPr>
          <p:cNvPr id="2050" name="Picture 2" descr="https://encrypted-tbn1.gstatic.com/images?q=tbn:ANd9GcRqWYZG5tEgTEoy1xWDsW8xOItwe9Pa2pr5d0MMgyLo7-1kHbf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20354344">
            <a:off x="6280558" y="1371267"/>
            <a:ext cx="2514600" cy="242887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AutoShape 4" descr="data:image/jpeg;base64,/9j/4AAQSkZJRgABAQAAAQABAAD/2wCEAAkGBhQSERUUEhQWFRQVFRcVFRcWGBgYFBQVFRQVFBQXFxQYHCYeFxkjGRQVHy8gIycpLCwsFx4xNTAqNSYrLCkBCQoKDgwOGg8PGiwkHCQsLSwpLCwsLCwsLCwsLCwpLCwsLCwpLCwsLCwsLCwsLCksLC8sLCwsKSkpKSktLCwsKv/AABEIAMYA/wMBIgACEQEDEQH/xAAcAAAABwEBAAAAAAAAAAAAAAAAAgMEBQYHAQj/xABSEAACAQIDAwcGCAoHBgcBAAABAgMAEQQSIQUxQQYTIlFhcfAHMoGRobEUI0JScpLB0RUWM1Nik7LC0uEkQ0RzgqLxVGODo7PTJTR0hJS0xAj/xAAZAQADAQEBAAAAAAAAAAAAAAABAgMABAX/xAAvEQACAgAFAwEHAwUAAAAAAAAAAQIRAxIhMVEEE0HwFCIyYYGhsXGRwQUzwuHx/9oADAMBAAIRAxEAPwDHFbSuIaTBpSOlAGVONGajJRCaAUXnkFgwxzeN9XLGC6n+fZ21U/J5cKfHbVtxe4+n97srnxPiOiOwy+CAqLjxp2dhqPxmzxlNreP9KmYbZfX1fpd3WKa4w3vbxv7e2kTGIWHBC27wL/dXZMIBw8a1KYfx7OztpTKPHo7e00bBRByYANpbxrUdJgHQ9Dd1Va8o8ejrFIlRfx9/ZRU2Bor0W1nTeCKeDlUeP2VKPADvHs7+zspnJstWNsovTWnuamIpyrN+Pi3b2Ur+Fp5NEUgdZ/0p1h9mothlHj/WnyoBwt4HZ30HJeDUyOwWydc0hzH2eq9TCr6vHf10mh8eD30sB48DspG2wpAU+PB7aWjl6/G7spK3jweyugePA7qVhHJPj1dtAePFuyiIb+P591KHx4tQCdv49fbTfaWqH1eNO2lc3jwaR2gOgfH2dlPHcDK6Y9PH30WPDdGnBTQ+Pt7qPCunj+ddNikRLBckWtakpxJly3utS0UQufH3dVJ4yGwuPHvraMB3AbYUKEe6kC3G3jSnyyBtxv4NQzYbTWxpbY0Fi1r0ko8DJk1hRdh3+PfUrIdKjsGvSFP5Dbx466iwmD2oyGiu1CLWuw5ByugpNN9KKKMFtWCXPkTisoI7ffTrlDyrkimMaKhUKhuwJJLKGO4gDfVf5NG0i3Nlvr1U45YWOLdl1TLGAw3G0ag694oJJy1DOTUdBcctZ7WCx27m/jpJ+V8x+TH6m7P0uyoQUQyVXtw4OfuT5JxOVsw4R/VP30b8b5+qP6p/iqB5yu85W7cODdyfJN/jbP8A7v6n865+NE/Wn1f51C85Q5yj248A7kuSa/GefrT6grq8p5xuZfqCoYSUOco9uPAM8+Sa/GrEfOX6i/d2UPxoxHz1+on3VCiWu85R7ceDZ5ck1+M+I/OD6ifw138Z8Sf6z/JH/DUKJaNztHtx4BnlyS/4zYn86fqp/DXDylxP50/VT+GonnKBkrZI8Gzy5JYcpsT+eb1J/DQ/GXE/nn/y/dURztDna2SPBs8uSY/GTE/n39n3UVtvYg75nPpH3VE89RuerZVwbNLkkTtec/1r+uijacv5xvXTDnqHPU1IFsfrtKX84/rrjbQlO+RvXTLnqHP1tDWx78Pkt+Uf6xqf5LylkfMSSH3nfYqlhfvzH01WEOlWHko9hIP0kPrWT7qnipZGUwpPOi0YQ9IU9xHjx6Kj8I3SHjxvp/O2lecz0TBQLmnCiwpNBSkcd66zkocQDS5pM3JoNNwFP9nYEyMAOJptwkhsbDFl0OU9dWPB7PnynnE5yMjzsp9nX6Kjdu4DmUjUEXPrq6z4KY7PDFlWJENxY3awtvrowsFTjJvwQxZuMkjNsRs8hzl3cO6m74XN2NQfFHMbHjSgk0J7CfZSYadaizq9BFNh4kgMMPOVOoYRSFSNdQwWxHRbX9E9Vdw+w8S6hkw87qwuGWKRlIBsSGCkEX0rXZ8XGiFOfRVjuohW2YBWAKhMvSO/QnW2/qruH5SFECjDgAbgHQKB1BVhA07AK610snsjZo+Siz7CxKLmfDzItwuZ4nRLsbKM7AC576VxPJnFxqzyYWdETz3aJwi79S5GW2m+9t2uoq1zcoMQxvdQoJKq0WHcJc5gAXi1Nzv313FcoMRJoStiBmBigYMwtdjmjOpIvbcDuqnscvX/AAHciVpOR2OO7B4g7teba1iLghtxFuN9ONqJByXxbs6phpS0ZAkXL0oywzLmUm63GuvCrK+28S3nSX4apFusB8zdYD1Dqrse1MQNOcIB84ZUIOhAJWwDWJvrTexy5F7iK8OReO/2SXfa1he/cTcf69VJ4Lkri5UEkUJdCWFw0e9WytcFrjXSr9sra8cItPMQ2jqWjlfouD0SYJPNsxOvS0saj5uXs92CgZb9HM2IuAABwxGm7d7qksCV0PcSpQ8lsU7uiwktGVEgzR9AuhdQTmtfKCbX4Gj4bkriZGkVI1LRZecHOw9HOpZTcyWIIG8E8OuprF8qsVIb89Igt5qSTBeOtmkY39PAUgdu4ggDnpdL685JmN7aE5tQLad5qi6bli5kM15EY07oRvI/LQaEAk3+M00HGi4PkZi5YlljRCjXsTNCh0YrqruCNR1brU7/AApP+em/WyfxUZdqz3B56Y2IP5aTh/io+zfMGZcDLB8icXKmdI0yksOlLGhuhAbSRlvv4X91zYbkNjJIzIsaZQzKS0iJqhs1s5Fxv1Fxoey915P7eIBLzTnMy/1gdgw5xRmV7iO5Cmw3gk2F6UxXKJi5KySW3dJYiTYnW17Dfu1t1mwsi6aTM5xRRYuRGLYyjLGDDbPeRct2BKhXF1c6EaE2OhqPGxJz/VSfq5f4KvmI2gz6mSUWB3ZUAHbkIv6adQ7PnkiGSPEuM5a9lCt0QoyuwDv8oWBK6iwveqPpkl7zF7ieyM+Tk5iTugmPdDMf3KWHJDGHdhcR/wDHn/7dW7E4Vo2yypMhO4PdCe7MmvovSaxqTYhtdPOHHTdko+yqrT9fuDua1Xr9iqNyTxY34ecaEi8E+tv+HUShrXOSMSBpmHnPGS1+k3RmRhmPNgHRm6zawJuBWRhbadWnq0rkxsLttIdO1oO4jpU9yVPSl7oz6jID76gIzpUlsQOWcRkBsoOvUJEB9jGoT+Fj4fxouWEPTHjxuqQmOnpqtQ4ydXGZdLXuovc9xtSs23JVS8kBv+jr3bu6vNaPSszOGPro8rWFO4sPe4tuoqbLdjurqsi4jbCQXNXTk3gLEMaYbL2AQbtVpwsYWwFPEFCG29lNLMj/ACVtf2Unyt5YNzfwRdAuXN29EMo7tQfVVhv0fHf9lZxyp/8ANy/4P+klUjiSVwWxLEgvi8kau+nPyT3H3GmynWnHyT3H3GqR3Odl22x+Xl/vH3/TO+lJNgTWLKolUb2gYSqB1kJdlH0lFKysFxcjc4sdpJek8fOoCWYWZMraEE6lTuvV05N8mlLLIYoOd1bnISyxwoygxtzTHWRr3ACoAu+x3+ri47w0v09evsSUMzKNs/k1iZxeKFyOsgKvrci47RThuROMH9Q2m/pR/wAVa62wI2XJOzT3385a1wNSAoAXhSb8msIBphoh1EIoOg+cBm9tc3t7vb1+6KdgxPG7NlhNpY3jO7pKQCeoNuJ7jSIrY8ZyeKg8wxljIs2GmbOrruIjke7IbXsGJU7jYVnPKjYPwd1ZA3My3KZgVZTqWiYHUMLce0a5Sa68DqY4jrySnhuJV9ojVPon9tvvNNQ1Se28NlEJ+fGX7ruwt61NRYFUbtm8Br0KmNg8mJMVIEVo1FgzNzkb5ENrExo5bMSQAuhJNtK0FfJTCABzcjX3s2ICv+rWIoPWftrnl1GHHyOoSZk4NdzVZ+VnIhsJ01bNHuOcqssbE6KwBs9wbhl0IVtBlqrE1WE1NXFiyTW5LbHbot9OP9mX7hT6UWZhvsT7D7aitkkkPbWxQnsGWYVc+S2zOdxTMR0YmLgdbtIViXuv0v8AB21ZyUFmfBNq9CxbD5IrEASobEBQxZ9Y4GPmqqAHM411Oum9bi7yfkjnsZ5nnbeS6p0NHvzYIIS7MumosLa2tUpsuYvHmC2DO5HWyl/imv2x5Ldw9EtHheN76CvEljTUm29TpjhqSpFfj2GUTKsxkjbzo8QvOg24CxXLu4hgN9qp+39gLEySxjKucLIm8RPcEZTuyn1ara2cKNIxuBPye0n1W07arspPO5JcpjkEanu1BBv2tnBG7m7cKpg4krzJ/qJNVo0UrkxKFaQsQo5hurfoQBfS5ZQBWXbQFppR1SyD1SNWsYGDmlxAYLmjkVSzKhNgzoRrfeyrw7uIrKtsJbEzA/npb/rXq/Wa1L6fZAw9qCxHSpjkw3x57Y29jIfsqEiOlS3Jtv6SnaHH+Qn92vPlsykdJIu2E86nOKGnX4FN8KhDePHCnGKNl1Pj115jPUM/wmCMbnMN9S0SDgK7tR7sLUSCuyqYsth4rU4hfWmlqXwhuwpkSLDFgnZAQDbuNvYKzTlahGMlDbxkv+pjrW9lBiQA7Ko1azEadWnX99Zd5QmvtLEHtj/+vFSweaTZCU21RAJvpx8k/RPuNNlOtOPkt9E+410x3Is0nD4LPjXEi/FZpJZN2scWeQg23XyWF+s9VaTyKmL4YzN+UmkkkfhY5soUdgtYdnVes92fjSMbPnu0Zjmic6sUiz6GxNrA2GX9LQHcXGxNvTYaMLHZ7MytHmJCuyiQNoNVCqfN43F69PGwpYkaXy9fgkpqDNaXdrrQDgm26st2d5TpucImVZAR0UjXKQ2mUBib6m4N7nXhWm4ZwUuLbr6W9hG+vMxcCWF8R0wxFLYM8Y7DUBtnBhSyliqYggWZBJHHNcBXs1wFa4utrE66a3nMVKAu/tqv7Y2rneOGJ7O8ii43AmxsQdCQmZ7cLLuzA0MOLYJyWxmfLnBOhgJSJQsRjbmdIs/OzGwU2INkPDgfTVSKtXlGxAfEI4FgwmtpbQYmQX3C4Nr3477nzjUs1exg3kVkZbmmeT7lBnYmTMW5zDIzM4NwVljTQILDOIxa/FddNdOjxqk37e39Hs7a89cmtriCbM2qMpVxwI0YHvBXTvq17U5WOkhVW45lNgAw0sCLGw1U3Ftx03W559EpP3dAd+UXRafKNtJfg8ygkMYBmIZgLHExKqkXAOYNLwOitrWMNVv5X7c5yCOPe7ZXY2sSoLhRYcARe3Wb1TjV8HC7UaBnz6ls2K//AIeTp0cQ51Nt8cI06z2dV/RbOTcQEuIA6Q5xEBB03ysWBI4ZT3H20zY0yjDGNXV3Lc8QBIObGWOMq2dArG5PmkirNsPG/GTA2ITm5P8ACJEEi24jLM+lGSbw39fyhZfF64L3secE5V6IsAFFrLlFgO4AaVPoLcSfV1dlU7ZgEUrAbs5a/FrnU34CxFXGJwQCK8jqIU7Wx09PK1T3OSpfW53ej1VSsV05ytyQxKkaW1sBrYagC4N6uOOlCoSeqqR+E2EhbcoB3D5TAoNevMQPvqnSxdSZPqXqkRW1QSMWVuc6wyiwOpbIT0eBzE8b/bkPKNbYzEf3zn6zFv3q2KdCHnTqw8DbgNfiCe3jbd1X1tfIOVgtjZvpKfXGh+2ujG/sr9f8UCPxeuRjGakNhPbExH9Ij1ow+2oyM092Wfj4/pqPWcv21xD7M0nBqbg2I7xbv6qR5RQOYCFDE3G4EneO/qqvthG4zX8fSrgwv+89331ydifB2d+HI3eYMopaE0yUUuj0/krJj4C9PtmQ3YUywxvUzgBk6XEVaCtnPOVFwwUGVQAAvFrcTwHqrGeXaBdoYgAk2KbyWP5CLeTqa0deU7jwKzHlhiucx079bJ7Iox9lCmmQTTIld9OL9E/RPupsp1pY+afon3GnjuKzb9kcyjSDIZHlZ3aTJdFtzg5vMQQpVWa5IPnMTYC9VTE7RKtIoWJw5ZbZAi2sU0KEXNjrmB1BPGkmxhhxbyKAWDuVvwY5grei59Z66VwuASZkLkRxhbHLvYqoU2uSQSdb2tqd5vXu4eHWvKOWe4wmk5uzFQ7i4OZbxk2802NmPcbajS9absvlQkMaJI62bmxFluQBIGK3AHQU2Fr8SRew0qeMgfDqTE7PCT8ZGwDjIQQWYbmtfQ6EaeiKEytF0FJEcshu2VQIyq5AzO1r2cgLfr3nfsTDWLSewIyrVFy27yubnDEmlhd20JQdiEi5tbUm2u40NnRQx2xBZmbDrJKWY31ykAEcWIJPDVh16Uvbe0SZyQB32185mHosd1DHYs80kYzD5RHDcVF/Rp6KPs6y5Y6cgTdpsjNv4syc2cqoFzoFTNlHmOdWZiSWdiSTxqIqS2mvQQ/pP7FhqOFuNBpJ0i6FsNhi2u5Rvbq+80vtHGZ3vvtYXO/QWpm+JvpcAdXCuKwprpUgV5Hs8pkAN75Ra192/d66asKLznbXDKKDZkiQ2I3Sk/u9P10P86tOyNpjD4hXdboyBZB85JI1zenUerSqjsZwZGsQTkO49Ukd6sjbPlazLFIQUjIIRiCOaTcQLcDx4UXlqpba/wAAkn49bl9kRiygFSpUGN/zkZvZgba9FhppZrjcUNS2C2uyWVr8O7gNOsbqpewsbNEvNT4eZ4b5lspEkLG4zRlt41N1P2kGzS7OSbKXaOVU6QWX4sk2I6YMTPx4ML8a8zEyxeSWq5QVF3cdA8+2WxAyAENYh0+UpAIYEb7XtY21uDxqNjjXpO5+JiXNK1iMzED4tb2uWDEbtA5+cpp5iliF2ZgLgZo8PzhvYEHR5BHutqU148LVflFtCbEEKIxHCnmpzkZueLuxfVv56k61sOUX7uy8gcXdvVif4ceSeUkJ8YrsSFGc5YTIq5+KggWFuArOOWLXxjm1syxH1xIPsq+YLBOsyl0YKIzmaxKD+iuL84Oja4te9rqeo1ReW8ytisyMrAxx3KsGFxmFrqSL2Aq3U5eysvy/keF5tSHjNL4V7SIep1PqYGm0Zo5NeaijNgOBT5o9Qrowa/NHqFOE1APWAfWAfto4WuW2dSSMxz0pG1NTS0La1irJfB7xT/aWN5tQBvNM8AvGoDbPPySkrKAo3DLXRF0jmnqyYG0ezx66qe2pLzyHrI/YWnC4TEfn/wDKKYYxSHIY5jpdt1zlHCs5WTUUthNaWPmnuPupBaWPmnuPupo7gZf9o7IZpXbn8PGC1xndrgEm/REe8aG1zvsLnSoyTFyYd7JPC2nnKyZd50tMFNxv3cd++0pyn8m1sLPtDn97M/Nc114jmrGUvv1v5v31M+T3yaM2FjxS4hF59ASj4WOYAK7WF5GPEXuANw6q9D2rKrv5etA9pPQqDbcmYG80Nm3jnMKAb30IzePRSmx7yTwxvLCUeeIMomgJYNIqsOi+a5VmGmuvdbVX5DSxoW+GJdFuCcDhQbqosSzAm/QXXsFR3k72c8+Dw2JbFBMzZuaWDChVCTyAKGZCwGrjQ6Zza1I+tk4tpAWBFFKwW2Y3S7Q4Qvme5abDx2CuyLmSbMfk37hfiKapisS9gBss7gLfBzqbHTfxNvXa+pqWwGFxrKecWckSPfnBtLPlznL+S6BFrWtbhrUXyhXGLZI0mHEvGcejCxKlSsz2tx0HVrTZ3yGkR+Ox+KBymGBwDcGLCwypcgXIYRnsHo4jWkI9p4sboFHdgIPtw5oqxbRb5eJ9M7D2NJXG2HjSLtm/xYmIftTVtPNArgeJjdoNuw5Pds6D7MNXMZsU85JYm3OOOjBiCB0nIAIituVtAfkm26oqTZUovfmwbHfiMN1f3tegR5P8LIAz8+c3TI+FThQWFzlVXygandwoSxI4P14QyjmMIxWC5tirsyuLXVo5FYXAIuHAIuCD6acbHwBdiY42nyjpKIJJQM17ErG6twNjfrrcR5L9nkktAzE8XnnZj3kyVweS7Z43Yb/mz/8AcpfbY8M3aZQGxc3NBZ8FPkVlXNHhzD0ViWKNbtISLWBzXtuFqQkgutlwmLBNiGdorAXT5JlA1DDfxbs00tfJvs878KhO7pF23Cw1ZjpbSlV8nmzh/YsOe+NT76EeshFaJ+vqM8K9zImwMmUsYJ7AEkkYcbkEh0MxN8pBta/DfTDC4nnVdo4nKxi7XaFWtZm6Ksbvop80E3IG8ittPILZ4/sWF/VJ91LRcisB/seF/Ux/dTr+o14/AnYRi8uHKsqsiXY2FsXhrC1h0iqsFGt7ngD1Uim2BAxlVEvDIUP9LhN2BAuqCMPInS85dO3Q1u34q4MbsJhx/wAGL+Giw8n8MDph4BrwhjGmn6NI+vvdB7CRjuH8pUk5EDRpaa8RPOXPT0v5t73N99ZriDcg9ag16qPwYAj4hTbLpzYIJFrC2oN9K8q4hbZfoj2VJzU4OlWxnGgsZo7HSk1NGJqArNjwW0U5qO7KDzaX1GnQWl/wlH84euqts5rwxHrjX9kUvaj2FyDvtaUVFjSsBpo0lL4d+Ncp3MmfhGWPtNRd6MkxYdlDJV1scstwCoHaR+Nb0fsirCEqu7UHxz94/ZFFioQU0sT0T3H3UgtKk9E9x91GO5mSPKbHSc/iE5x8gd+hnbINSfMvbfrW94DkvhObjPwTD/k0NzDESboCd69ZNefeUh/pOI+m/wBteldnKeaj0P5OP0/FJursk6SEnsIrsPDr5uHgHdDEP3a7Fs6MMtsND5y/IiFtb3uF7t3XT0oSNx9vvpGPD6r8W+lvlH33176lKiasxHZGHLo3RJtJJYjC4Wa15WDESSuGHnAm+nRFjpqNo4xIbGRXQshCj4LgLXCmxspNvPUXI1A7LC2YPlgGzscGCqvMhMeHaQkpmsedFlGuUkEbr26wMZy7OHymSAxK1wG+COt2FuiLzC+gb0Adenbs6oZyn4j9yg7Qx+DmIzfCDY9HLFhIyBfX8mNb7+ywFROIwyFviUky2+WoLX46oLWv2eutFxHlgAU5D0rGwMJCk8Lt8JuBfjYnsNQzeWLF/wC4Hof/ALtVilx9/wDQmbEfj7lVXZ0pBtFIdDujc8OwV6o2WbwRaf1Sdh8xeFef28sGLI86D6p+2Q1v2wpi+Hhc73ijYkbrsisbC/bXD1u0fX8IvgZreZD6MdlqOaFcNeadYmvHv+6jURRru/luo9YBw37K6g8Cu1xd/wBtYwakl3nUb/sFLUiBru6qxin4jGYhMb0XhGHEiKwzQA2Kpznys1w4kuCM1yltM1eeNpx5XI6iw9TWr1VLtvDxkh54lYGxDSICNeKlrg2ry9ykiy4mZT8maZfqysK64O4S+hGRFrR6IKNUxWaBsLXDRfQHsuPsp9lppyUhdsJEVjdh0hdVuNHbcb2qVOBl4QS/8se+QV0p6HHLczmKEtuBPcCafJsyZtEiZjpdRo9iCQcrW0031oeG5lB0Y/aPupttTFASQSKLEPkPar62PpX2muTtpa2db6ht0kVWLZOJAAGEk9LRj7aUXY+LP9lPpljFXg7T/Q9tFO0v0R7atlXJz9yXBTRsPF/7OvpmT7BVP25CyYiRXAVwwDAHMAcq6ZuPfWwHaR+aPb99ZPyse+NxB65P3VpJqiuFJt6kWtKnce4+6klpQ7j3H3UIlJDzlB/5qb+8arLyC8oAwEmd4c4EJiHNkK7Ezc7mkZr5iPNHYAOFVjbzf0mX6ZphevQpNUzXWxtcn/8AQERUj4JJqLflU4j6JqPXy1RlhbCG5YamRL3JAvpF7N3ZWS5qPAemv0h7xS9qCWi/Ir956miIhzTExqbYnEJpHs9E6MgQXOIBJNyQdNcw10qO21yjjS6mFDIUujZNmyIubNbM0eHN+Bte/Xa9T7DDmbE9OKK2NxIIxLwku3OfGZR8DchCbdG+aw3gb43GcnsNKzSNPC7DKLRSMi2uAtxDgFC723Ano8eAzR3oenZTxt+YbubX6OHwy+6KnEfK7FjdNbujiHuSrbLyNwYRiqtI43KrYw3e4BXMMIAN+88dLcarh2S9+jszEamwDHFHXgNFWipxYHFjU8p8U2+eT0ED9kCvS3JiXNgsMxuS2HhYnU3JiW9edsTCYMpn2YIw3mmU41c1rE2vML+cPXXofkbIG2fhGACg4eEhQWIUc2ugLEsQN2pJ7TUepdxX6jQ3JiPso9EoVwFQqHhbxajVwbz6KDNbfRMcZu0jx3V1Drx9I/lRS466Lbx6a1GHFJLvPo+2iAV1Dqe4bvTWoFlY29i5hOOaxSRooGZDLEpzZmJzK0TsRlK7iOyx1rAeXA/p2K/9VOR3GVmHsIr0xiNrRRsytKFb5ubUaXFlG64NebvKKB+EcVlNwZywPWHUPx+lXThu4tfInIrYNGJpOjGpgNc8mcw+AAEXtLKN/arfvVbBIvzfaao/kvcHCOLA2nbeAd8cXX3GrkLdS/VH3V0R2OCfxMqOHx6Nb+Jvsai46xMagalwd7HRQSd7HwKr+z9lSIwN9KscCXbMeAsPtqXxHS407Q5IHzR7fvouVfmr6hShpGScCn2J0w9x81fqr91ZlynP9Mn/ALzhpwHAVoX4TW+tUfb2zWkxErrqGckeofdU5srhpp6kGppQ7j3H3UV4GU9IEV07j3H3UIlWPuUa/wBKl+kP2FJ99R4jNaltrYaSbPsiQc/JNzhcmMSFLRiI84TcDLmGXQ34ddp5F8mtnx4OFcThYnxAU843wd5btnf5YjIOgt6LV1vEqN0bLqYIUo0OjA9o99em02ds1RcYJLdmAkOnohNUjkxtjZeAiaHGiH4QssjNfDSM6q7ZkUl4QwIUjThpQWK3tE2UaQ40RTYpUaZm+H4qS+HkxChS8tsrCPCv0rAgm/HQ0rNyqhjbLNisWjWuUfE49Ws3G3wIWB1tw9VJYTZMUrY7KhmDY3FXfpI0TFgSAvwqMFRmBzEC99dwAcY7kymUsMDAcoNy6Iz8SN+0bselxuTdeyl93SxrIjE8ucPkcLPNne95BisfcEiwIUxqLgWtfq1uNKrZ2qrWDbUxdl80c3M2XfxM63Op1038N1NF2HCDZl2hppphEG7vmNOBycib8nBtRv8A2yD3XqqpbWDUTxM0LedjcVJe1w0BINt2j4rhXonkIR+DcJlJK/B4gCRYkBAASoJAOm65768+jk0VOuB2lbtUJ/8AnNq0HZ/laiwEEOF+CTkxQoLO6ZlzKGysco6QvY9Ed1TxoucUl+UZOtzXia5m7Kx+Ty8AkkYOThpz9gO60RpF/Lob3XBn/FOSP+lXN2J+mhs6Nlv2GhfsNYk3lxmO7Bx+mV/4NaRn8teIIsMJCP8AG53a8LdVHsv5Azo3Iueqil+71isf2l5XbI/MiJ2yxZA8UiXdgDMLCU3VTm3su9QM4uTBSeWLHEWEeGGlvMc6emU1lhX5BnRvhmHWvrFFM4619Yrz6vlZ2iBYNAB1CIW9pNEPlY2lawljUfoxR/aprdr5gzm47S5S4aJikmLhicFTlaVFaxsdVLA6i/r415+8qEqNtLEPGwdHaORWU3VleCMggjeNakcby4jlJkkw4kmItnk+DsbBhkBvhySAgK8N9+FQ239sw4hZCMNklYpkfnDaNE0CiJUVNUsu4br7zTpKKZm0ytBqcYfCtIbKL0rsvY0kzWUacTWi7E5NJCovv7alFWLKSQTkADh4ZVfe0isPqWPuFT8+2G+SKRLRrTeTayDqqyk0tDmaTdjFZSBuo8OM1o0cotrSMrgGplx/I9xpTUJffSmHxAI312S16LMM8bgRa4FI4FOBFSbaimiXU0tBsjsfsxWvpUBieTDi5Xd1VdZ5Ba9qNh8Wp0NHQ1lNl2xj0UKcRiAi2ygTS5VC2y2AbS1hbqsKYDlBiB/aJhqT+Wk3k5ifO3k699aFPhFcWsKqG1uSrBiV/lRuXIbIZ9qStvlkPe7H3nsFISS5jdjmJ3k6k8NSaJioGjNmFI56VyYaJl+U+Kbfipz/AMWT+Kkzt7EH+0T/AK6T+KonnKHOUc75NlJGTasredNK3fI597UiZid5J7zemnOV3nKGY2UXNuoeoUZXtuptnqfwGEwZiRpZmDnzlXhu45Tra+nZrbfTK3oJJ5SK52u85U4sGzhb42U6am2l+lwHDzTv6xcb6rTvqbbrm3dfSs9ARebwOecoc5TTPXc9Cx8o65yhztNM1DNWsOUdGSimSm2auXoWbKOecqY5P7EM7XI6PvpTkryXM5zyaINe/tq7yyxQLlS3VRS8sRvgLCkcAsALjxpUfjdvHcKaYrElzRcNgLmhYMq3Ym2KdqMmEZuupjD7NA30+jjA3AUwrnwNMPKDRcTADTCOFhXJZ2FaylDyLDHhSc4YUMJjDxpSbGA1tDahYcWwrpxuuopaFlI4UjiIVJ0rAvUdBlZabJAL6V1cObaU16QNAI+kBWlFxV99NGxZtrSkcgYVjFe5V7KLjMg3VTWQg2Isa1NGtvAI7RenMOAwr6vh4Se2Nb+6knorKQ10MioVrkuxcBxw0XoW32im7bE2f/sqeguPc1c/dXBbtmV0L1oO29iYTmvi8OqMXUXDPe1mJGr9nVUH+AYvm+0/fVoPOrRKfuumVuherKNhRfN9p++jDYcXzB7fvp8rEzorANDNVoGxY/mL6qONlRj5C+oUcjNnRU+co8aM2iqWP6IJPsq1jAL80eoVO7A2gYEZVNgzXNtNygfbSzTirGg1J0USLYWJbzcPMf8AhPb1kU+h5E41v7Ow+m0aftMDWgfh5uPu/nRl2/3e2odyXBfIilQ+TXFnzuZTvkJP+RTT0eTEoM0uJQAcFjY39LMvuq1jlAOIPj0U32ri+eQBSQOPdWjKTYslFIgG2lza81ESQONrX9FM4izHXU0pJDmkslSOFw4Tv66s3ZzgwuB4t6qkecCjqpFZBVb2zjmzEXsKNiVZZRtdb2GtOGlPdVR2GbsKtcz2UUyYHGmche4pKZQTQoU4Q8WGFqa4rDdtChSsKeoSJSBScs5B30KFYfyO4caba0I8Rc0KFEUWmjBFNuasLg0KFBmQMPiNbGnok0oUKyN5KttHb0iOQqp6bk++mEvKSc7mUdy/fehQqDirL5mEwe1JXlUSOWGptw0VraVNc7XKFWw1SI4j1OfCBXPhNdoVVkznwjsrvO12hWMdiBbdb0n+VO25HzYnLYxiwI1ZvlEHgnZQoUySe4kpNbDuLyVS/KmjHcGb7qdReTFB507HuQD3saFCqxwoVsSeLPkeReTnDje8p9KD92orbsK4cZI72txNz7qFCp40VGGiGwpylLVlRh2mVk9NSm0NqkAWGtdoVwo7GL7KkOUk77VD7Z840KFMAU2C2oq0YltKFCihHuf/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https://encrypted-tbn1.gstatic.com/images?q=tbn:ANd9GcTrx6q2d-5vOnowL_beRyHUV47_pl1ytYYocKnh2UI380qECm-CPQ"/>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943396">
            <a:off x="5140038" y="4126879"/>
            <a:ext cx="3043238" cy="236298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2684816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solidFill>
                  <a:schemeClr val="accent2">
                    <a:lumMod val="75000"/>
                  </a:schemeClr>
                </a:solidFill>
              </a:rPr>
              <a:t>Computer’s role in airlines</a:t>
            </a:r>
            <a:endParaRPr lang="en-US" b="1" i="1" u="sng" dirty="0">
              <a:solidFill>
                <a:schemeClr val="accent2">
                  <a:lumMod val="75000"/>
                </a:schemeClr>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Record of passengers</a:t>
            </a:r>
          </a:p>
          <a:p>
            <a:pPr>
              <a:buFont typeface="Wingdings" pitchFamily="2" charset="2"/>
              <a:buChar char="Ø"/>
            </a:pPr>
            <a:r>
              <a:rPr lang="en-US" dirty="0"/>
              <a:t> </a:t>
            </a:r>
            <a:r>
              <a:rPr lang="en-US" dirty="0" smtClean="0"/>
              <a:t>navigation system </a:t>
            </a:r>
          </a:p>
          <a:p>
            <a:pPr>
              <a:buFont typeface="Wingdings" pitchFamily="2" charset="2"/>
              <a:buChar char="Ø"/>
            </a:pPr>
            <a:r>
              <a:rPr lang="en-US" dirty="0"/>
              <a:t> </a:t>
            </a:r>
            <a:r>
              <a:rPr lang="en-US" dirty="0" smtClean="0"/>
              <a:t>connects pilot with service station </a:t>
            </a:r>
          </a:p>
        </p:txBody>
      </p:sp>
      <p:pic>
        <p:nvPicPr>
          <p:cNvPr id="5122" name="Picture 2" descr="https://encrypted-tbn1.gstatic.com/images?q=tbn:ANd9GcRRCCOFJ9uL8_C6oOnrgBqnOSb5_vibEe40nGoPs_fTUdbOExZ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20905690">
            <a:off x="6544508" y="1319547"/>
            <a:ext cx="2686050" cy="1704976"/>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https://encrypted-tbn3.gstatic.com/images?q=tbn:ANd9GcS_itGJnirsgPe7b9GEb2ar9Zlt81FsNtEnkuSnjjCTNOB7BChpAw"/>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620487">
            <a:off x="2083162" y="3687837"/>
            <a:ext cx="4800600" cy="24193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919194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solidFill>
                  <a:schemeClr val="accent2">
                    <a:lumMod val="75000"/>
                  </a:schemeClr>
                </a:solidFill>
              </a:rPr>
              <a:t>Education = 0 without computer </a:t>
            </a:r>
            <a:endParaRPr lang="en-US" b="1" i="1" u="sng" dirty="0">
              <a:solidFill>
                <a:schemeClr val="accent2">
                  <a:lumMod val="75000"/>
                </a:schemeClr>
              </a:solidFill>
            </a:endParaRPr>
          </a:p>
        </p:txBody>
      </p:sp>
      <p:sp>
        <p:nvSpPr>
          <p:cNvPr id="3" name="Content Placeholder 2"/>
          <p:cNvSpPr>
            <a:spLocks noGrp="1"/>
          </p:cNvSpPr>
          <p:nvPr>
            <p:ph idx="1"/>
          </p:nvPr>
        </p:nvSpPr>
        <p:spPr/>
        <p:txBody>
          <a:bodyPr/>
          <a:lstStyle/>
          <a:p>
            <a:pPr>
              <a:buFont typeface="Courier New" pitchFamily="49" charset="0"/>
              <a:buChar char="o"/>
            </a:pPr>
            <a:r>
              <a:rPr lang="en-US" dirty="0" smtClean="0"/>
              <a:t>Better study moods</a:t>
            </a:r>
          </a:p>
          <a:p>
            <a:pPr>
              <a:buFont typeface="Courier New" pitchFamily="49" charset="0"/>
              <a:buChar char="o"/>
            </a:pPr>
            <a:r>
              <a:rPr lang="en-US" dirty="0"/>
              <a:t> </a:t>
            </a:r>
            <a:r>
              <a:rPr lang="en-US" dirty="0" smtClean="0"/>
              <a:t>most understandable and easier</a:t>
            </a:r>
          </a:p>
          <a:p>
            <a:pPr>
              <a:buFont typeface="Courier New" pitchFamily="49" charset="0"/>
              <a:buChar char="o"/>
            </a:pPr>
            <a:r>
              <a:rPr lang="en-US" dirty="0"/>
              <a:t> </a:t>
            </a:r>
            <a:r>
              <a:rPr lang="en-US" dirty="0" smtClean="0"/>
              <a:t>internet facility provides a lot of information from any corner of the world  </a:t>
            </a:r>
            <a:endParaRPr lang="en-US" dirty="0"/>
          </a:p>
        </p:txBody>
      </p:sp>
      <p:sp>
        <p:nvSpPr>
          <p:cNvPr id="4" name="AutoShape 2" descr="data:image/jpeg;base64,/9j/4AAQSkZJRgABAQAAAQABAAD/2wCEAAkGBhQSERUUExQUFRQWGBgXGBgYFxYYGBQVGBQYFhQVFRYXGyYeGBkjGhcWHy8gJCcpLCwsFh4xNTAqNSYrLCkBCQoKDgwOGg8PGiwlHyQtLCwsLCwsLCwqLCwsLCwsLCwsLCosLCwsLCwsLCwsLCwsLCwsLCksLCksLCwsLCwsLP/AABEIALMBGgMBIgACEQEDEQH/xAAcAAABBQEBAQAAAAAAAAAAAAAGAAEDBAUCBwj/xABFEAABAwEFBAcDCAgGAwEAAAABAgMRAAQFEiExBkFRYRMicYGRobEHIzIUQlJUk8HS8BYzYnKSstHhQ1NzgqLxFSTCF//EABoBAAMBAQEBAAAAAAAAAAAAAAACAwEEBQb/xAArEQACAgEDAwMDBAMAAAAAAAAAAQIRAxIhMQQTQSJRgTNhcSMyobEFQpH/2gAMAwEAAhEDEQA/APTRcFm+rsfYt/hpxcFm+r2f7Jv8NXwKemHKP/gLN9XY+xb/AA1E/s/Z/q7G/wDwm+H7taYTnPdScGn53GsZq5B9OzjBc/Us/CT+qb/Z/Z513admmUvNjoGM5n3Tcafu8q2LMx7w/wCn9/8AarFqZl5vl/eo1sdDyer4MYbF2VtTi+haJXmQWm4ECOrlvqOy7K2fEv3LOQT/AITcSVH9mid9qQewetcIZ6y43lPln99O0RWRpMHH9k2OmR7liBr7lveDy5Dxq7bdlbMRkwwJIH6pvv8Am1rlnrzz/wDmpHUyU8jPkaKB5G6+wP2LZSzYEyyyZUf8JviY+byqKx7KWfpFe5Zgzl0TfHL5tENkR1E9k/nxrmzNxnxB9aK4B5HuDtv2ds4xAWdjJM/qm/w1ds2y1lwN/wDrsfCJ90jgP2edXbUzPSn9n7qutIgJ5CPShLc2U/SkC1n2Xs3Sj3DOZOXRojwjlVLazZWzI6FSLOyFKdSFEITmMsoiKLmGM0q5n76zdq0SGP8AWR/MKaGzMnLUyz+jll+rWf7Fv8NP+jdl+rWf7Fv8NaYFKKCJmfo5Zfq1n+xb/DS/RuzfVrP9i3+GtOnigDJOzdm+r2f7Fv8ADSTs5Zvq1n+yb/DWooUgK0DN/Ruy/VrP9i3+Gkdm7L9Ws/2Lf4a04pGsAyxs5Zvq1n+xb/DXX6N2X6tZ/sW/w1oinigDM/Ruy/VrP9i3+Gl+jll+rWf7Fv8ADWnFKKAMs7OWX6tZ/sW/w1ydnbN9Ws/2Lf4a1IpiKAPPrLcjJvN1PQM4QhRjokRmtsDKI4+Na1vuKziYs7Gg/wAJvUn93nSutsm8XyRokDuK1EeSRWpeLWR/eHkZ+6lynVjpSRSunZyzFsE2dicz+qb0JMfNpObP2bBPydiY/wApvXP9mty7mIaT+6PSorU1DXcKxcC6rm/yDV27OWeT7hk6f4SDu7OdaBuOzfV2Psm/w1csDOvb9wq6LLWRWw+WSciIUq5Bp6sc50K6riuk/nwrAJ2x7z/YPU1MpHWB7arMLlYPFtJ9auGkRkh6YCnpUwoqY09KgDhsQB2CugmnFKgCAt5K51NSinoAjbTA8fWszaBM9D/rI/mFa9Zl8iSz/qo9a1DLk0qaac001go4pUwpTQA5pUxNNNAHVNFNNPNACAp6aaeaAFTE0iaaaAFTGnmmJoAHriGK2WlXDAPDHWvb2ZHj6GsjY7rF9f0nPTP76IXkSKya5KN1ITKYSByHpUNvT1O8etWUjKo7QmR3j1rHwKnvZXsDcT+d5q5FQ2ZEDvqetXASdsyQaeaxWLqCY6zpiNXXDPcVRWq3kKoBPNdINRA10DWGnN3LlNnPFsDyFa1Yl0LliyngkA9uH+1bdL5YS8CpVylVdUCCpUqVACpUqz70vLooAGZ8qDUrdI0KVCir3gzJntNbN1Xp0pIIiBNM4tDSg0aVZ16/Ez/qj0NaNZt6frGP9T0SaxCo0FVyTTqqMmsMO5pTXFPNBo5NNNMTXJNAEk081GFU80AdzTzXE02KgDuaauCqmxVoEk1w6uEk8AT5UsVV7c5DSzwSr+U0AUdjERZ54qJ/4pFbprH2Rbw2RrsJ8zWxOdD5B8j0xp6VYYcoTFdUqVAA9ioe252mVY2ElsArWrACcwkYSSY36edWbbtC22BniUohKEp1UT6DnXmHtD2jVaXEoTmhnFiwyRikAq4wNJMVt70XeNpagnuH2iIX1HVDGYggEA56UeWJ1bv6vCY4kjwgGvALJs+otdO4ro2vmyCVOHcG07+2vXPZ0SywEuOSqASDJKJkhJPYQaeosWbmo3QWLZdTBUlMAg5KnPsirX/lhHOc+EVUttsSpOSp09aG75v5psKbK+uUqgJBUodU5wNONQyS0FenxPN9wDt3tatgfUpKwlsqMIATAE5ZxJPbR897RlNWFFpWhJUqAE5iVGYznIQCa8Z2e2ZdtKgofADB9YFHO2llAstmZcIbBdGfDqqkkZDVQ376dzi3pQLE9Op/BOz7aLSVj3TRBPwgK9Zmj5jbhkoSpa0N4silRIUlWWJJHET6V5ts1sqGm8ZUgu4tTmEp/YHEisnaO71O23AFjCpIUDEQMxEbzkBWuSZvYaW/J7vYr9ZeEtuJWOW6OPCsXai80hsGJwkSeAUQnwk0PbDXObLZyFEFazJI0gZADzrRvASlScIUFApM6QcjVIwvg5m+3L8A67aVqUFlsShcIhcDManuyjOj1i+2LO0krUEA6qJ1VE99ed3Ps2pp3EXFKCVAoB7IClZwoySBlumtjaO63LTYnER73JaASkHEk6ZmASJHfR22l6mVy5o5GlFBpc201ntRUGXUrI1GYMccJgxzrq8l++s4j5yjPYg5V5Ts9sM+0UuqUG3EkFISpJw8Qo4s5EzFHgt5xIJMlsmM8usIM8daSkmJp8hM4uolO1nm8ifmj+L+1ULXtAlCVKUQlKRJJkxnG4cSPGhIyjfDlOXKGrNtS2sSFoPYZ/pUytokAiSIJiZyHCeFbpYuxvFymx1ms3mlQmQeYzHiKspeFYbRax0+Oq3SVj3htrZWV9Gt0Y5jCkFRB4KwiBQlZgQ46WOs6773afTiaWladJSdDwI1B5GrYXRQEuKnxUFbX+0RNjc6JCA44ACqVQEgiQMhmYzq3s7tep5KembDRWYQQSUqOoSZHVJGm41ukFvwFOKqt6n3LnNKh4iKkx1Tvh2GHD+yaxAaNyJizt/ujzE/fVwHOoLvRDSBwAHgIrttUqV3UrAmpVzizinoMHpUwp6APAdob1W2+FLUAUNnCeZxRrqZ9KE7i2kNneUspxpWCFA5YgTM6HeOFFlusPTLm1ITiRAASo4Vb5I4Z1WtNwsv4WwEtnFksDM/sK+7geM0NJNntLpc2XFHLHalsgmuO3MWlpLgbRjAgAgSjkDwqDaHaLoFNoKw0SCT1CoKEgCY4RUFt2VU1ZS2yQlYGSpMkzOo3nTvrMetBsrCBamcatOsAuZk4gsnXLMdlSxq2JlT0PbxbNtraxMD/wBhOKMpSoDwCTWXZH0uvOKWtCnHDgSAT1sZCSoaQAmedDbtpxvBYbS2lYICREdWD2TnWzs0hJtbORBxg8ss6nmhrmoyG6eejDKUfKLty+0L5IpbQs1nLaVrAhJSoDGQJMmcuVGtm9oTDyQegbPIgSPI14k8571Z4rV5qNaSXyjrIJFenGEOWjw5OXCZ7OjblByDSB3f2rFvW9EvuJ6RECclJABSCc+0dtBN2bTYT7xMjz8aMLt2gsixmT2ET4ERT9uFcE1OcXaYRMPpVkiQlPVz3RWPeN64HFpmQCI5SkGqru0NhSolLhCjrCsjAiSmdecTlQHtDfzgtCltrQpKyVJUAqU8AoK+cMtMqWKp7os6krvcItrbWfkQJyxuIA5hIUonxih669oHExKlFHGTl31LtFeKnLFZMRzPSE/7AlsHvgnvoesT2Sh+c9Ka9zHFI9Ds99qOYWSO2p7JeRS6FScKj1uXOvPrHaigyFRRBdu0WcKQCQJkZZRJnjW7Mnutz1ML0IMjLmI/69aDtsLZFle5qQnxXiP8tZlm9oyE5BtXZkB3Z1X2svILsiCBHSO4o4YW9D/HUFCmX1WDl33mpHWB01G4xrXNpvdTpBxdidw5RVdtolGQzVKY4yKM7k2cYLjT7YhGH4DmQsDCSqcwoKBBHEUZMmjkfDh7jdF7ZO6Ft4XMZRIkjdylO/vr0Cz2mRqJGvI0Nosyg5JchJBEZRJ0NRXRYXmH1uPlSkqlKIOKYI6xA0kDzqMJOd2dGfFGCVBPetrUmzuqR8YbWU/vBJjzr59aQ66sjCskHrH6PEqJ0r13bXaQM2ReAqC19UZEEA6kSNYrPuS0BTIKkJC1pClJI+JUCSRxnwonl7asXFgWR0ZmzDDzD9nLSypbqgHUbi0VGVKjgAc+VethdDdxJhU9QJCSNMJmQY7BnpxrcLuROsCcsz4DWtjJyVsTPBQlSPN9rNk8V49KpcIcUlRETMJAIHLLzrfsdk6RQbW4YxpUMKBEJIUlM7oI1qnbrmtdqdDiobAUrDic+FByACEznkCScyZ3UQXHc3RDEtYU5mJSjKN2ZIM1uTHJSW42HPjeN7b/ANm+V1WvJOJop45d05130SvpDvSR99dLszkfMPeR91BzplyyW9OGDlFVG74Slagd4xd0xQhtFtkqxvpRgQtODEob5xEZK7BwrTufbiyWnKAhemFcCeQVEHsMVjxyq0OsmNN2Ezd4JxqJOWUVK7ejSSkKcQkq0CiBPGJrGdWknLI8KAfaJbveNtzogqPapUD+WmhjbdMWbjVo9eS4M867mvn+5NtX7KoAkrb3pJ/lPzT+Yo/b9qjEDrqGQyLckdpBrXiaETTA21vBdpwqMAnDPZlRCjZ9lScgQeMmQeNCF4My6RvJ05mjVHu4AMiBImSOOdcklLlH2HUScIQ0utijfhtAwlKCpsK3ZqgfSAMRw7qntHRvNYHkHCsDLgc4OROFQg58q1UWwKRGvfHcTWA6t0KViaWEjQyFDtlE+YGtbs91yebKSa0yVAdZbIlt1GM4m231okxBGEgSOcCpbqdm87P0YhGNWgiRhJz5VWKVOlbQyX0i3UhXziIwjvMitDZa0ITahKXASIAKDAJ1lR3TvHGmyJrJGfJx4tPanBun4+AOVmo9p9auh+Ux3+VVWkVIXUz8Q7pJ8q7keYydCsiK0btOFLiuCD5wkeprJJgEwYAnOBqYqezWpah0SUfHGQkkxupk0mK4thNd3svtiwFHo0ggHNeeeegSaHtrriVY30srWlSsAX1ZgYlEAZ78vOja6L+trjxbcUoYUgkAJSQDAGaeR8qq3psU7bHA4pSA51QZekqSDBEEmDEERxiN9SeSnReOF6dVgztHAFnbGiGleKnl/hFYiE16K97OLQs4nniojKejBUU5kSoq1zOfOhu/Nj3GjDbNpVGpUkQc9RgnLtoU1ZsoPkwUkirtnXCFwRiIwgdpzPZHrUarodEjoXJ0yTPmKLdmvZ4p1sOrcbRMjoiohcAwCREccpHbW6qJ6LNi6dkLuIOAOvlIBVhLhH/EACTzoftez1oebSlpt5aUrcPWERiwDCmVZpGE56V6ds1dwZaS0YUlMiFIQcRJJKguJOZq3aWEpOLfoNwHcKjkzLHFyZWGK3R5PdGxdr6p6IoUlQIKlJASU5hR1KoO4Cif5IWpjJRUpRByBKjKst0nOiaVKzmBzglXbURsqXMlaDIcUkbuzlXjS695HT4PQwwjiM+y2ZxWFZSoDWQoRx0BnxAqd1Jzkq7yT61bufE2OjUIhShygmUEHhEVNb7QpKgNygfLX7vGujD1SjGW3Fv/AITyxeSStmaq4m1EOO9dY+FJ+FB4xvVzPdXdnuhtawFJgTxI8DNO4/GZMAZns31Nd95pWncN4nOK8LFmz9Vm13svHj8HZ2+3CkS2expaccZ163SInP3axOEE64VBY7MNQ220pS5hTAKG1uqjhhKUT2kk/wC2ltEpSHLM/i6iT0a4+i4RBPYpKfGsu9iEotz28tpR2CFAd5xT4V9Vgm5SfseRmh6UwNu++HWAFJJKdCJOvp5bqNbi2/QuErJQeOo70mfEeAoLudkOJUg7x4HcfGsS2CNMiMjrkoHOvQaT5ONI94Ta8QzMpOYI0J5EVMi0c/7145s3te6z1ZlO8HMd4+8UbWLbBpwT8J3xmPDUeFTeP2DU0Bm3dvm3KE/ClA8sR/moZtCsOaSa9RvG6LHbVYlwHPpoMK5Ytx76zbX7J1lJLDqVDg4MP/JMjyp7SVMOWYezHtBdaAQ8OkbHE9ZP7qtR2ZijR23WG3IGM5jQq6q09i07u3LlXlNqsC2XFtuCFpgESD4EZEb6uWOdwNFA0F9r9mPS52e0JVyUP/pE+lVP/wAytfBr7Qf0rHtdpWllIBViUoxrMAQI361pt3TaoHUc0G5VLJ15GhHUR2pSS50gWVIUuTPxJJOYIoqXtQyfhClHkgmvPLfehaIJSQoyJygjERG+RG6tN32luNBHRhOmaSmIy0EQYEHxFQcH/qe0+sjUY5XqpbVt8PYJF2lxasTTDoP7hCT3HTuq/ZF2uQPk5M7ypAAz5mfKsWx+1dBAxpIO/KR5E0TXRtel9JW22pQBgkRke8g6Qe+ozxOO7QPq4TWmC/uyY2V7PE0nlCgo+mVRJsalZLStIiICQY51ojaZtIlYWjKeslQyEb4jeK6s+0VmeybdbUeAUknwmaRRadk+436aBOzbGswrprOVZkJCFYW8HzThJCgeNCV4bDvFZ6NjohO5WP8APhXrD9qbQJWpKRxJAHnVG0bR2dES4DOkSZ8Kd5pJ22IsOtaUjy5exNrAKcAIMZkR60UbJbGpRJtAOLLCpDigRx3Rwq5bfacwhakJQ6tSdYAA9efCqbXtJLyw20kJUogdYKVh5kZDzre7J8IVdPFXb4+6DGxtoaXiCUwcisZnM6EkkgTukjsrVeSiOth76A7wvteE4iokCDCYGY48J7aw9s1uKK1HH0ZU2ArPD1WoVG74hHbWq5KxZKMXz4PR3b0YTkHE5bkkegoatntFsLalJKlFSTBAQo5784ivJrrvjo/nZcJUnzTVi0JbdViQEAkkmVzMg7znMmazQ29w7sUvTyeiK9qFmPwJJP7UJqOy7bOvKUQ22lAJSCZUToZnIRnQTd+zw6pcbkQvEZyJP6qMxpnVy7nwyVIjCCslOYiMhlFbPGoxsfHm1SSaDKw386u0hpS4SW1KgACDnBnXKJ7jWzcrbiLMnp1FTmalFWuZyHhHnQGi1FNubIOiBuyEhwGe6vQ7wewsKVwQfT+teb18v0oxXkeC9bZYQn3Y35eP5NRSUrKvmmJ5K4+nhWZdV5rU2JMECDEZkZTJG+tSz2oKQd5kg15ssUoxTZ0NVuTreEa5TM8DPpUF62n4Mx8Ud0DKs1dpzKRCoyieI7DlVa23gVyhtKcbeg0ClpPXT38eIqvTJ5JNPymv4Ea2teCe0rxdXdv/AKVSDBSZSY5bv7VQu2+SVlKjnMKBGFSDvSpP30RsgKgxPDSuCeHN0bVqvv4Z3QzY8i9Jn2m9eoW3kqwL3ZiYMgpUN4IBy4UtpHU/IHVJkdKtEzr80eia1rddKLQ0WzHFJ3hQzEEacO80L7YDo7A0gfOdz13JUTr3V73+N6jvfk87rEtFmRs+vM1mX9k6oR8UK/rV25Ms6h2hV10nkfWvePGTKFhEE9lTNuZ7wdagbMRBg1N0nIf1/OndQBq3W6cepISkkz4Dzqi7e76lFAccKchhxqiSeE1PY1YGVkiCohI7BmfUeFEFxXxZbFZQ44Em0qxqgJCnPiIQk5dUQBrGta3SFSuQDWtPvVEkDOMyBploau3aFEykjIg7+7gKwrJZlPOxopR1MxJOuQNH927BKUlBDjfSAyRiVAj4QITwGdRc6OhQ1Gvc2wTq3mXVraCGyFYZJJg4twgZxv3V6Im6xHxH/jQu1d73+NgMCMSMWo3rBgkdlXE3W+Rl0JHHGvPnpUpTbGjjryef3/cAeRCRmD/3HOgC12NSEwtOislEEZERE9teq3y8UWd1YOYSSOR3edZNr2TDqUqLhBOFREAgmATpB151YmqAO78GIdIlak8EEAnlJ0r2DY5xKrMnA10YEQJxFQjIkwM6Cbdss2hSQYlxWFMYhBid5NHGyVnLbRbJnDhAgQIjX1qXUO8Zfp/qFD2g2QFgKiSnFHKY6w5iAa84ua1WucTbg4EkJV6ivTNvgn5McRIyUZGsjDA/O6a8SQspzBIPKR6VLHWhWNlk1kYV30/bHkpS50ZCTIwjCZiM91TXStzAA4IKVQJ4RQ7Zr9eTqrEP2s/PWtuybRp+e33pP3H+tPLEskdI2LqXiydzklttmGNSo7Y3xpVS5nii1tSIznQT8QGoGlbzlrbCQQEkqSFBOIYyDpCQD6isy8ltI6J1QXjKVFIRCQMK4IVjmcxuFEcMsUXbsM/VQzTTjGvcOLWsKZXGciO85DzrL2hvkizraA6pW0N3VBaSqIjiAO+q1y3niZcKjokKg7ozjxyqlelrGBXWObkgxwaVA8KTEml8lMzjJ/FnnxFdJFc12KZHEb+zLTig4EYjmmQlOIxCzwOHtq1f77iFIbQVIlHwqMFMuuYQoqzGRrvYcpxEErxKUkJwkgk4FnON2lS7UXW65acwmUoSklSgkZkkczkdwOtXkkoKxYtudJHNktBDqCSCUtkxrMBep3ivR138yU4S4gEthYkgCFSESeZy7q85as7OPCFrkJUDhESQDElW7UGiC/bD0tpsfQlIxMdYwCAhJBkp/wB8Rzrhz4MeWD17V5OzXKLVeTasXVKhpnIzBEETkRkRrpWpYBCYPEnkZPCh+xbMWhwS02ptyQcWjagRM9bUHxFFV27K2gR0jiAd+FKj5mK5cnSXFRu17nTHqIyjUtmiw2ygfFAnQ5CgC97cmyW5xKicCz0iVZ/PzUOcKkSK9RZ2aSDJOI/uia4vRqxoj5SW5GgXCldydaMHSyg6olLqFF2mAdoQxbIM4HB8DgjEOAVGtTXI+622RaQEJTMLKkkEyZgAmEnXx41pWzauzpOFizIJGinEp1/ZRr4kVp3TZG3B0ygStRMgkhKTvwoEAeFdObpm8bhk4ZmPPjnPVHlfyU2b1bwpV0gIVOGMyqNYAzNYm2F2rfQ0LOC6EqcWoJ1RiwwCk5g67qN7PdzaFqcQlKVqABIAmBoBIyHIVxabHiKVFSsSZg5AiRBEgTHKpdL0uLpnqhd/cM055dnVHjnyhVnkONOJPNOEeJqhar26VQIbGXFRPjFegXzsCHVEh5Y5KhXhoaHbR7LFblTzEDyP9a9Hvx9zkeCXsYaLQr6KB2IB81TVpkuSSAVhKZznCDqZCe4eNXmfZ08k/rFRw/JouuSxCzgAJlWpOEFRPE55U3ej4MWCXk5uBlKWlOuhLCxhEx8IUYkpKQpImOtEc6IBswk5qAWTnJTOfMnWpflQXALapGYMAEHiCD/3vqzZLcWwEqyHzToBJySR83hw7NKlKpblU5R2IXNnGwgy2gGQQcIHKNNM6iauZI3fnvrXevZCP1ikp3ZkAZ7s6zb8ZceadQ0ShZQejUPpROfp3zSabGU3Hkz70v8AYso6ypXuSkyfDhQovbkEk9EMzxP9K82vixPNOHpQoKOeIknHnqFb6qfKlfSV4mn0VsZ3vZHq+0p/9ZzmAP8AkK0U5ADgAKztqUnoQPpONp8VVoWh9KDBkq+ikKUe/CCE98V0nGZd6R09lA/zFHwbNFFz5YxzBPfP9KErdalG0Me5XkpZTKmxiODPLEYAFFNzKMrkYfhykE78yR+cqhn+mzo6f6iKG3U9ADrE5ZZyOfDWvDjXue3GH5P1iRwI1B1EV4YqpYvpr5Hz/UfwdN61eRVBGtXm66MZzvgN7uuIrSlSHGgrA0fndIAEg55RPDurG2zZCHbO2k4wGpxHLEVuKJJG4cqLdn20uhaUIAW2lrrRqQkCJiQdfCqlp2W6V9BeGEJQkFRWEoCQSpWQzJlUQCN1XyRpUiGOUpSuT8bFPZjZxLuJ0pW2CQcKRhTBAUnCVHQKjLszqrfNgcZbStwEEqgSUqkFKhrJjdP9hRZeCklpTTBwtoQSCJHWGaD2ApNBF5rW4xjMHrn4iSrNsk67hExy3RXK5W0l4O+MNMW5eUwOTUoOlclojUR210lFKiIeezWzghbhzwqGXGU/2862b2taPlRaWhJyQoKI6ySpIJCSI31Q9nSIYc5r/wDgR613fKVqtyw0yt1cIACAVQQhOuHTvyrokvSkThKptsiF0tofLi3AU64EEdIQpPWyVGEawc9aIbJt5YmIU1ZHCpKQgKWtM4dYyBgTnlUjXs2tDpQ4spZVhgpgKUQT87QTqNcsqAr0sSmHHGlDNKoPaJH57anGKexSc2+D0H/9ccXOBhtMD5ylK3xuw1m2/wBqdsGnRJB+ijT+IqoMsiynOD+c66dJcJGA8jPGqqEa4I6mFFm20tb2NK31/DIwwjfB+EDj5Vm2AtYlLUpRc1z+lAPeJyqpYLA7ilKCZBGnEcq1E7OuIWA4nrEJVAIySVYRJ7TVFNQRGeGWZ+nxucqtfvQUAgzI3lPCCKMLlvxLDMPYkxnJBOUASYHKpthLtbOZbSZlJkab5CjnyMUTvbDWVXwpU3xwLUAe1JkHwrky5VkVLg7oYn082pcmZZ9pGFaOJ8Y8jFTf+SSvNEr5piP4iYqdOwTIEAk81hKjrPKO6uHdihhwpwhPASnwiudpHRHImcdIr6Hmmo1TuQv/AIx44qGr+sD93Nh2HVtBSUn3s4cRhJPKTQs/7XlicLZTExJSrsJBA8Jpnh+4d9HpvyAn4vAZDvOp9OVTt2MDIAAchFBFx+0B5xEuIbJ5YhuHMitlW2hKTCIPHFl6VGSUXTLxuStG++6htJUtQSAJJMCBzJ0oC2h9qzIltgY9xUR1c8st6qENp9oF2lMqUogtqUAPhHzZjvjfQlZUysdorpWOuTklmvg9Cata3j1l41ZgCdwj4Z1/tU1o25tVieXhIWhJICFGQICdIMjMnTjpQjf1kUhxtBUMWGRgnCM/7HOptoLGpTjpCVneYBOZwTPdnVFHS5MlKbmkvYq7TbUu258uuQIEJQn4W08Eg88+Zqq2wIHYKoNp1rTFrZH+d/En8NCfuKerX82IaB3vIjtkx4HPuqUl1PzULHIlB8CCJ76V9WEuqZwqwhtwLP7UbqsOs86pewpj2lTirQyroiA3jnrIM4kwM5EVv3K4VFZUjATh6uIKyEwZGVVksgEZCrdgycVlAwp9TUc/02X6f6iKm2Q9xigKwmSOWEgxO/8AvXhixnXuu1jYUxBVhk5HnhVE8c845V4ta7sdQTiQoDjBg8wdKlif6aH6hfqMpoGdaCNOf3VSQ0a0bKiSAeIHnXVi5OafB61Z7P8AJ2HCk4lKSpWkQejgAcdKENpwU2jAmSErbSBJyhpsnlqaNb0yZVyHlOflNCV82s/KrRkB1zChrISBHlrVZ8EMLeo2bsISyoH4lYgBkJ6sACeQmhkCUKQEFeF7HG/CEGcu+ew786V22olwFxRhU4jh+GUkSnXPPfWdebx+UqITAVCekTiT80JkGSOXjUY4lE7JZ3M1Gr8ThwdEgxMFwlUo+aMOkgZa1sXT7NHLckO4Gm21aKjDInVKU5nvoNu+7HScKg4YMgwTvjXsr6UuKydFZmUfRbQD24RPnNK0oK0hHOU9mwZuL2V2ZhGFanHRMlJUUoJIgylOatN5NFtiu9tlOFpCG08EpCR5VYpVJyb5MSSOFtg0NX7sYzaFBSgQob0mMXJXEUUUxFYm1waAa/Z61uFcp2KSmj3DTFoVTuyE0RAf9HExCQZ7TnS/QXpCCpawR2QB9GCMxRyECuqVzbHg3B2jMui5UsJCU+J17a0qelSGttu2NTU5pqDChfd2ptDDjKwClaSnPdwPcYPdXzfatnEpUpKzhUlRBCTJBBggjQeNfTqq8A9rN0dBeCljJLwDg/e+FzzE/wC6rY99hWVLtdS0kJAUocZAPhFaXyxBSR1kkg6iRMcqCWrwWkjrGiS5bWFpAOIuEqg5YUpABlQjPeBRLBGTsqs8oKjEvgLQkBRBJaUDGYV7z4k8IHZExWPdv61M6YhPZMffRRto+kymSVhKZygDJtMTv+Ek9oofuJnE+0OLjY86Z/uRFboIL2u4WgKes6YCFJGAADWSVDsy7qs3jeqlWZTzGFKuqh+NUGeq4nL4VSROoI7K2bxcDVpQkQEO6pMBKj8OdUFsIsr6iUe7cSW1pEFKSTPWGmEgyOzLSnmlJsaDcUqABYjL8zzp4osvPZZnGeiWqInPCrM7hGvjVcbFq/zE/wAJ/rUqH0s9NfcMVCp2ASZ0rp0wKZSsqcmYNi2uS4tKIUlSjAnTlmKI7sJDywSn4EZYhIMq1EzB+6hxq52g5jg4pxCdx5DhVt6zFThcmFHDmMskzAI3jOsnHXGmNjnolaNnajNiIKhiEgCSRB8O2syy3xZwiFBQgDcCFZbq5QV4x0pKmhJKScl/RCuIGZ55UF2m81GQUAGdRI+dwqUcKUdLLyzvXqSNm9vkzs4bOEq+nkk+CVDzrIstwnGlSSSAoGDwB+lWjdtmylQk88622LLNdEIqPBzZMjnyPaLQ66CFrCEncgbuBUZPpVUWVMZyXDqTJxHIFQOh41qIsvKpUs1SyKVcFNm60gaUjdKN6Qa0AilWWMPdtjxOoTGqgNOJzr1cUC7G2LE8VHRAn/cch5TR1XPlduh4IanmuFU81Ec7pqYGkTQA80qY0poAelTRTigBgqnmuVjfSBoAeaVKmoAY15p7bLqx2Zt4DNpcH91wR/MlPjXpZrH2sun5TZHmt60KA/e1Qf4gKeDpmM+XVmjbZi6+kZSQ6lM4uoUyZxRPxDKB60EPpIOeVHuyirOWmkLCOkgHramVKMA9kV1QVuieWTjG4lW/7Q230heQhaiRCQkdbETBxDrJiJzndQxsoJtTQ/aB8M6ltdnU44sRKiYGeucojyHfXVxWNxh5t1baggGZOh6hjPnNQpKRXeUQk2ztIS63xCBn9GZzHOqliv5B9y8gAuCAuYCdClRBneNd3jVe8rWq1OJJGSRGW8YgnPtzNSm4wUkkbj3Zc6rYqVbGoxc6kvYQStspCkK05EK3SD/WiAXQfonxFVLJbCWgkp6wAz3aZ5RT9B2+NGw1s1XNK5BpUqwQgeTmO2q6/ipUq0VjpcPGqb1gQpQJSJHaPSmpUGWatmYSBkBVhApUq0Gd4aShSpVoHAFdEUqVYAYbFJHRLO8q9EiPWiSlSrmn+4pHg5VTU1KlHOhSNKlWGCNPSpUAKacUqVACVUTdPSoA6NIU1KgBzUbmlPSrTD5d2xaCbbaQkQA85A4dY0RXPc7Sm2VFPWIEnEoaJEZAxSpV3Yv3Mjm/YCwdPSHPVSZ/hFTB0lCQSSMt538KVKpMrE07En3kbo9NPU1uJGVKlWoGXruHVT2D0FX4pUqcQ//Z"/>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s://encrypted-tbn2.gstatic.com/images?q=tbn:ANd9GcRg_tTu5WLmwgUO8Lhgv3ALU2Mfj1PBjhVuXJHd1R1oXmbzSQF7UQ"/>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21201617">
            <a:off x="3519787" y="4028126"/>
            <a:ext cx="4183143" cy="25098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522182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solidFill>
                  <a:schemeClr val="accent2">
                    <a:lumMod val="75000"/>
                  </a:schemeClr>
                </a:solidFill>
              </a:rPr>
              <a:t>Weather forecasting </a:t>
            </a:r>
            <a:endParaRPr lang="en-US" b="1" i="1" u="sng" dirty="0">
              <a:solidFill>
                <a:schemeClr val="accent2">
                  <a:lumMod val="75000"/>
                </a:schemeClr>
              </a:solidFill>
            </a:endParaRPr>
          </a:p>
        </p:txBody>
      </p:sp>
      <p:sp>
        <p:nvSpPr>
          <p:cNvPr id="3" name="Content Placeholder 2"/>
          <p:cNvSpPr>
            <a:spLocks noGrp="1"/>
          </p:cNvSpPr>
          <p:nvPr>
            <p:ph idx="1"/>
          </p:nvPr>
        </p:nvSpPr>
        <p:spPr/>
        <p:txBody>
          <a:bodyPr/>
          <a:lstStyle/>
          <a:p>
            <a:pPr>
              <a:buFont typeface="Wingdings" pitchFamily="2" charset="2"/>
              <a:buChar char="§"/>
            </a:pPr>
            <a:r>
              <a:rPr lang="en-US" dirty="0" smtClean="0"/>
              <a:t> weather stations </a:t>
            </a:r>
          </a:p>
          <a:p>
            <a:pPr>
              <a:buFont typeface="Wingdings" pitchFamily="2" charset="2"/>
              <a:buChar char="§"/>
            </a:pPr>
            <a:r>
              <a:rPr lang="en-US" dirty="0" smtClean="0"/>
              <a:t> airport satellites </a:t>
            </a:r>
          </a:p>
          <a:p>
            <a:pPr>
              <a:buFont typeface="Wingdings" pitchFamily="2" charset="2"/>
              <a:buChar char="§"/>
            </a:pPr>
            <a:r>
              <a:rPr lang="en-US" dirty="0" smtClean="0"/>
              <a:t> humidity measurement </a:t>
            </a:r>
          </a:p>
          <a:p>
            <a:pPr>
              <a:buFont typeface="Wingdings" pitchFamily="2" charset="2"/>
              <a:buChar char="§"/>
            </a:pPr>
            <a:r>
              <a:rPr lang="en-US" dirty="0" smtClean="0"/>
              <a:t> metrological studies </a:t>
            </a:r>
            <a:endParaRPr lang="en-US" dirty="0"/>
          </a:p>
        </p:txBody>
      </p:sp>
      <p:sp>
        <p:nvSpPr>
          <p:cNvPr id="4" name="AutoShape 2" descr="data:image/jpeg;base64,/9j/4AAQSkZJRgABAQAAAQABAAD/2wCEAAkGBhQSEBUUExQWFBUWGB8aGRUYGRscHBoaGxsbIBgaFxobGyYfGh8jGh4fIC8gIycpLCwsGx8xNTAqNSYrLSkBCQoKDgwOGg8PGiwlHiQsLCksLCwsKi0sMCwpLywsLCwsLCosLCwsLCwsLCwtLCwsLCwwLCwsLCwsLCwsLCwsLP/AABEIAMIBAwMBIgACEQEDEQH/xAAbAAACAwEBAQAAAAAAAAAAAAAFBgIDBAAHAf/EAEgQAAIBAgQEBQIDBQUFBQkBAAECEQMhAAQSMQUiQVEGEzJhcYGRQqGxFCNSwfAzYnLR4QcVFoLxQ1NzktI0dIOisrPC4vIk/8QAGwEAAgMBAQEAAAAAAAAAAAAAAwQBAgUABgf/xAA2EQACAgEDAgIJAwMDBQAAAAABAgARAwQSITFBUWEFEyJxgaGxwfAykdFC4fEzUtIUIzRysv/aAAwDAQACEQMRAD8A9Ao0w4AagtRGHO7ERJvyoVOrYTcXOIZjw/l2rGtpPmQCOa2sLo1R38sle2xiZJz8FarCrUqF9CHVAUKGME+lRcC0EmPzwC4fxjVSq1KgVfLqVUhZuKRIJE9TpJjFWybjcXVQRGZ8mxaRpFoNzeRDfffFYyDgEKUBYaSZmAdzEXI3ANpAnACnxsN5YFKoWdtBWElDpViX54jQwaVLSDacDl8YqXqxTY06dPWrADU581qTBQTEB1NyRsekE3OZyKnerXrDfGPD9epRakr0n1RLNKEcwJ/s4uALEe4YEEQG4N4ArUVYM1IzsAxgXn+D8saqHiam9anSppUfzED6wvIqsmtdRJBuvYHtvMfclxh3zVak1Py0p+h2DA1IKhmWV0FQzRZibrIE4Vy4/WgByTUugCMGHaV+EvA1fKtXaq9J2qsCCo0xbm2HUhT9J3Jw1pw3qSDYdewjC7xXjK5fUzqSq09Z0xPrRIAMD8U79MZ874op0mCsjmZkgLAC1xQJPNP9ow2BsfphlMrKoUShxqTcZv8Adhkmx7CYH1t+WF/hHhCvSqP5j06iMxYNLarkkgggjfqDsdhGILxo/slWv5YJp+byaokUXdTzaTchJ23MW3xUfEf7xE8uWekKiqCNTk06jkUh1AKaDMXdem4s/wD312vL4h6ptyxtXh4iLffFL5NA4SRqIJA6wNz+eFCn4rLUvMWmrKK4pMwYldJ8vVUWFJ0qX0nsR72Y+Fj/AP3L/wCC3/1jCj6ZACY4mocsAZZxTg/mA+YFqAiDrANvYkSPn9cAPE3DRSCGksKBC2vp/hsNpAECBb4w9ZiqYI3HY/y7YBcR4iUBKgJY82qovTurSelhhBwBGmFgxD4RxtDXpFyiVKdLQ4RPwGqQBrYSvMVECYvuAcPK11iQkjvqP6i2ETNZpq/lo4Ncu76ZJIR1NPmYPrW2uLlZLbjq3cHy/lU9NWpUqsSSxHKDfl3LRywIjpjf9Hk7aC8dbv6Tzubrd8mEaJJ5lpjSNyxlfrJ/LH31PBlzsoXYx0BgQB7DFNOJBCqoF5bmn5Bs30XGfifGqdBFeswWNtcHVty0qezWMwPbbrpHjmCFnibGcWk6ugVbgHsSLb9BM98VrmxrdQZqowDKv4CRYG25BEaTb5sPPhxPMZ2sFQ5gI4qmkr1iEGq6tpplV0hbaSzKPTsDD8mYv5bElFUAhBpDHf1EQ0dSAwkgA2IwHFlGQkAdPn7pZl2y2SOQCWNjF+xj77+49pMWrgCB13Pcz0O8bfXFbVrQAFHYddtybnaY2npiCrJgYZqCuTFTthN8W5Z6GcFRAyK1U1EYG2onW1BlAAgy0KTBCkdMep8N4YEWSJOMnH+G0qtM0nEK0EmSAL2JjcTuOsxhHOBl4HUdD5xlEKjkwOvEVqzUWYYkjUNJvcSOliPa9pGJeZhaq0WybPUNakxdkNUaXUMBYvT1BVDMttyAQLWvq4Z4tbMMadGktMQzeYwWpAsEMskOSd0sIkg7Yvi1KtSEe14cwLDmW+IeNpQpgshqEnlXYStwSfwweoBPtvCZmeJedDVDoWIRKYJSlpUAgISSoAAIZR1N+gN8c4dQQq+ZLtVrEjzUaEVgohTTb/swCTpUqeXe8YX6tFxVBoOrGZQ0jpYEzaIVpHcSPfGT6Ryvv2Hge/6/lQbOVIvkRj4FxDLojGui1PLhkq9Q4BMi9uUNcT/PAPPV6VWrKjRT3JAE97e52k2ve2KK+Wrkt5hNMtBY1DpLERJOo6nIsSADsT2xkZ1VWRTq1G7xaF9ISRIB3NgTadsZtAjw/P7weU8UOnaasznFdYKhSghAJsOvydyT1JxXw9QagBjS3KxJACq1i0kQCouD3HXGSnSZjuABu5B0rOxaAT9t/wBLKlTl0iwMTf1MOpEwQG2H88SqBWBJ+/4IuBRBMkaJ6CfcXH0Ix8xfQ4QzKDqifYf5Y+YqTgH9fyM7avjPTuEcWpUaIc8i6DppAhomBBO0mBtCgdBgVSrUaeqMvUXUDqnVB1nmJDNHMTv1n3wLfJ1mpaGZKNFfSh1XMAAsxEsJjmm99IAM4YOJOzUKgLRUdCWYDSAoEkAc2kECesCI2xvYMLshZh7vOaoz7eJgy3FsspphKZldRQBpPN6yObmn3nERnMqxI/ZlJa5XSh1AMGmOoDwfk+5laqZ0Ux+0lgtJwVpgtGlVEDQoUa2EONRMsaikAlZx3CPNqjM16KWZBSonlluYeYwLWAER/DIm8GRYd+TIFK9rP1hzkpd0PUK+WSp56LVUKqiFqRSCopVdSg6SADu0xA2Fsa6edy7K5WgWWsdTwNSuT1Nypn23i+FPI+H6oomiuXNIOEFSo1QGRadCXWQC2oRFiJM3buEZTyMvTpFtRpqF1d4wzp8D5L3gjwlcudVA28mdms3TqlvMo1HDLoKkDTplW6X9Sg74jXrZdrtlmMA3I6FxUM3/AO8Ae/UTjesmYBMCTA2Hc9hhe4j4hD+ZSTaWpkiGJIQluUMCogMoJnm0juMFy4MeJdzNKJmdzSiGGqU/KKHLVfLqSxXSwDajLHe4YmTFjPvidN1G2VrenQDpaQsRpUzKiANiJgdhgZ/sv4bU0M7NV0liEWqSTpBaGWTZWBH2NyIx6xlKVsZQzEuVqaRwgIGJnnDUaZ0E5Kp+7BCfurKCZIAiIm8d774MeH2Z84GNKogFJhzqRfUp3w9AHESmGGW1gVIBgnMKw9IH2n9Zwp+I65RCal7GJsJj7Lh9Iwpf7Sso7ZM+Ugd9QhSrMSCYfSFm+kk3BHTcjGe2DfxccOYhSQOYj+C6vmnWKiCmoI6et2mqLamqABaXOABdVjc4bKdSCAo1NO5Frdl695a29uuBXA8igp8i6ZdwWYQSBVYF2MEgM0uBcQwjoMEjMaQN9ztPaSbAe339vTafGExhRPPZD7RkjVuZ537yCPynV+luuMHHMjUrBWRVq1KbBtD2VhF6cTo7epSvLAidWNT19MqvwW/i+Oy/r17Cpa0bYK+MOpU95VX2sDESgtR8z5NSo8rUdFYR+5cqxAEkyosQBpEWiwCtvBq2YOvzxF10+jbTzHl9+/WYtAH2rw2m1Za2mKimdQ/FylYYbG3XcQIO87NeAafS+p79z8/GTky7+ZZ5hwX4DldTajsMBkMmMOXDsroQDBc7bVqWwrZuaxscZuJ5YMj/AAB9iP8ALGuI+n64rqJKkfc4QBo3HPKIlbJB3GpFYrBBKg6b2MnaCd+hOL6ISmAIBAvpWygz7Db43nfrgrmMopbSsmb6Rck9zF/p/wBcL1Thw/bggYCpZhSeNYlSsrqMqhFzC3I33GHS/gPf2+MSKMsAcb4gMxKlfLam7gOsshHmMkMOZgyqski4mwIYwFymT0yWjpBBBBmeokYNZnhTU6QqDU6mYkhjZiOYqSvTvgRTr6dRSVDgioO0gxI7ybEbe2PGavK+TIxcVzx7hFMt7uRK6b6HqBuUsLPBifcAjUP88D69Ag7SDswkg/lb6xjS+aXUNdJHA/hLqD3PqNzj4nFWQzTAp9isk36AsTt0IuJ3xCihCDIrIEft0qU5sAQgHp9RvdzvY9vTbsT1xXouPbe02i/xbri9AjCwCm+1h9R0+nviFeiyH+YuLmBfv7frvi4bnic2I1uXkQk+gm7OD2DRH2OOxmy3BMxUUOlOVMwYXoYO/uMdgYDgUGMGAfGO3EPEWUpv/aobwKQDFhawdQpK9AViRsYOIDihrpV8otLqV/aNJhXYSwBMS4BBKxYNBg2xg8Q5Socwy0KWo1CwD20KVgsX7Qt77gjvOCFDLJRUUqXoXr3J9TxE3N732+B6vR6jJqLsUBx74/lRU6dZ8bg9GFZk8xyukl4I0rKryxAYzUmAJ1noRi+mAoAUAAWAFgPgDFmeYCoQoAA5RE80AANf+L1fXETTidXKYsDuZFrdB7n88aK0BFyCZJCSQAJJ2GLUpTABlmsEUSZ6T0v7SfbFaVWYEINKxzG3pJF3aLjVH+WAHjDifl06dJIL1idQLETTW99MFVYgArMsNW0WpkybFLHtLKlmpm8X+M6mWPl0EamyzqquDYiLKsQwtAJtzbxiXAuFvxIU3qU1pADU9RZDVwCAvKDpoyAhIQ3KnucX5DwAtZUqLTaisip5J50nqOdmYHqLkEWI64feBcKWkoRRpULpgDYCI6+wx5rPrny+yPz88Zt6fRheW7fOa+GZAIABsBhhy62xlyuTjG+mkY7TYyOYbUZAeBJjFdWpGLMBfEmc0UmKkBthPVjZRcjcwNxhnI21biyCzKOIeKqNFgrsJLKsAiRrZVBN9pYe8XjCt4y4y9atTp0BUDKYDLZTrQFjqKMqaVZOcyB5l1MSFrxpmUZBWVzSdinm0gStRXCsQHk6TBZADY8ghl3BLhYdFTfWAb9Rq06hMSZ0iSbkibbC+kw+t5vpB6jL6viEsoTRQLUqCsylpqRGrmYrvJgKQB8T1xfmM8Wp6gRJYrp6gACT/wA0x9D3OI0eDtUuOWdwenwTuPbf53wTy3h1ghMaupESLTFvqca5ZF7zOCu1xe147zMFq3CWdjFJkPQA2H0YE/nit/D7rupPsCAf0P6YJ6xYP1beEGeZj51m+0RNvmO/vjbWyLLzGjUAG+tgB9DpX8pxLL1w4bSlJPYmT9PMYn7YndI2GW8ByxqVRbaf0w5qI+e/bvgH4foFFOqoNAvADRt15RMYX6PiWrnyxy9c0cudQWsqBSrKhYl2bWuzKYbywdJgyBjP1GQbuY7hSlj01UDrt+XucAOI8avEwOijc9z7fPewmDGHiVerVrCgKnl6qQPmU3eR5bo1QxoA5rJJYMNW3NdY8Z8CrMmvzataFVWpnYqqhdXKYjuCJJbr0XGdU5IJlslheI1UFeoYLaFMwoOnpeLySB1Mm2J/sJpt5lMmrJUiV8w6QjA3DBnBkONMsTIEhox5z4Mz1KjWkoqlgBOkAgQBAtItv3x6DrWAqSKDGmp0ELDM7MwtzMrrOsDYCfxOyUbUrn7VX1lMW0iac3xGiqSSHFTnk3B1AekG4Wbwb3bucLud4Tkq9xFMn3YgnubyPzxfxTUaRpUgUQauzWJJLEtLEsxJMnCPmi6tcFIMFluvWTo6SY2MC8DbGScpJO5YHJk55EI5nwQxJNNuWYkAET2kEgnGY+CasxNu8Y08O4+1NpWorR1BYEjb0uqlpHQTh34dxkkKXSAwkMRY/DD+RxKqjGUVMbxGHghluXgDe3+uB2azK0iUXm74duPcTB1hVYEzEOI+xQmPrhAzHkhz/auCP7iEHr0qSPtimRVHSQ9J+maspnaoQBKjqt4AZu5nr3x2KcpmYQCB179/bHYZXQZWAYDr5ywRiLhvIcLY1zmKoK1GBApNfywT3k81oJWARHvJgvygYu4rTC1mnabAGNvvb+umMbiwIPz3nr9O2PUY1VVAWSwJPM0/tTWvtEGBqEWHNGqAOk4syWSao1tup/rcnHcM4S9U6jISbt+oHc/GG/huTUAKogTvF/k++K5MgTpLJjLHmCV4JCidr2ie/Mbcx3AkflbAHw74FfOlc5mGem1Sp5hohtalIQBWJPNKqbmdwe4LJ4u4gyLSpUmRauZqrSTWsrEgvuCv9nNjvNuaMNuUohVAUQoEADYAbD7YzM+Zm9mPYsSgEzLmMuAbCBiqppTBHN1AqknoMeReJ/HVU5gUsrTNRlLapJVYhSsPGnrMe3vjLyIxbagsmP48gC23Anp1PiF/nrjW/EVUSxj3x4snE+JhqZAFQKQWFKIazag4qMB1ERO0z0JjP8az1enodKeXWBLKTUeR0AaVG1994g4YTDqgdu3+IB82Ai4+L4rp+Y6FhKkAgf3p0+14P2wD8V+GqucKNSqldDSQSWUlSCsoWC2I3Kkixm0FXHChVfUaZaXWWUtTkiyg1KZWInqe3YYeuGcGpCnBNRwdw1V32IMzIAuOm/1wRtHmQi2Hw/xKrqMbDhYlZfwkHzVamtRXqtLVYlvKlmgsSul7QppswYIbAg49Eo8HppcJ9z/0xGjWo0R5aaKaieRIVbm9kEXO+L8tmUadJBPYKT+uGVUqPfFiATcmKS9gPv8A54imklhpPL1MgH/DIv8AO2L/AOtgMd8kj/lGJudIKRsJH1/0xIrP/wDQx8+xx81dwPzGOkQBx3hyghtCmLnUx0/UrB/PAWlWAllCxaSEUKCek1CWt3HaffDpm1DLGkfWT+Rx5/xgGkxLywE6VHVmMIouAupyoJkATJOG8LWKMBkXmxKON53NVqtPL5OsaZKuWKkFSVAgM2mRcgEbQ15ggEUyxymUFAJUpDcTBkkiDVdAEV45byZAu3qKp/s1ytRM8y1TUA0kOoZipqpFUAHYH94SQpA5XEEVIx6XxLNhKTNuLKJg3IJ+tgfy+mZqGsm41VJPPMvnsx52hWZb6tIdS2m5JqM6lAIgRAuQQoIwX4z4uQUW16UYMQqqC0g+gsCwKyhiS24aBBjArN11pV2pIpcKAPMj+0Mk9BcgSQDeBPU4DZsirUAYkkCbBiQADuBFtRk/GFcbW1EjtEw5Fi53CqNOpWZi61ApBaOTShAvoYa2Yfwr1FjeA75Dj7ArS8pGoswCzeX1aiYVYAHqDmwte2FTJ+Cagl1qLTZVDC9xNxq0SVJiY9sD/wDeJo1KauUZUqBtdNnASxDEqQq3mTAvLTvc2N2UlAvnYq/pz9e0opZW6T06rkvJoAHU+5LMbnUzNEkmwmBMwALnCPxrNAebSazKWgqIIAO0RziPefeLYPU+NO+kh5QekbqF2sCSNuw7YlxTIUcwNQbnG0CLgW2jpGM7Iu9jtNHwnON/6TzPO6lClDaapJERqp6Q3e+sx9RfFuUzNbKvqXUhFpB3B6ahYgj5BxfmfD1QM1rC82GMiZeqimRUSm0ajDBWvaehvtgfIitFYa/4nD0yKiibDUAAw77QG+t/fAmnwerUU1FAcSfSyk735Z1DvcbXx9osHbSUBn8ajSwvJsOUyDFx2jtiFfhQ16VcVDBOkWaBPQ21WnSCbd8VLbjtHWQWLGpooUq6qABUA7Q2OwY4NkNdBSamk35W1SIYi8Y7Dw9H5iLr5j+YcK1Rg4sjVMw8RvckhQN+pIA+MYUUpUAcRF/p0I6EHuLHGfM5pqrknc7KosPgC5+TJ7nHynXEQwLAbQ0Eb2mCIkzEfUdfVAECoU8xxyPGqekKCJ/r+eGDIDY9JE/GPNMnnHWPKQaluWClm+syFjuAMMeW406pDkAj8LNDEnssz9YjC2TFfSGTJXWF/EuR10vNXStXL6qtF2mFcKZ1CYKssqZ2DEggwRR4P8XvVyJzGbNGlzH06wqgRu1Sxi8spK735TjVw7PKUljM/hg39jO/wJwCy3C8jlnVjTXkZiiuW5fNL6yEB57NpLMCYVRMjCT4Sx4jCZABCnEMlVzrF1rV8tSHKF0aHZlcy4FQWX8I5eaW1agExuyvh6kqhFWF35UBJMzLmAWM9TOMn/F1IjlBPeIA+m5P1xlfxmswFP8A5v8A9cETA69BKNkU9YdzqClSJAIjr5Kn7zhRbjohwzC8+migPxMiL++C9XjCskszLO4NxHyL/lgLxILV/s11QN05u9iBcH2MYYxLX6oF2vpMbV2I1MGKBbCrUMTcSg5ZjsAffGTjHihaKsalVnYwdFIQImNRBCwNR0gaQCTY9MQqVfLYQwZ1PqnUojYLIuQeskdpwO8QU6fkifLYtuChaoIM6kIMqIlSSI5774JlOxCwlF5NGGf97OVlIRWg2EmI6s0t9J36DEqGYemf7QpIkqCSYnqoNpFxqiR8ibvCvC8vUoLT5WqBYDgy0LpAgSVgaF6H03mTM6nh7LZOpTqm5aqJVtTNUapCAxOrVqIgwbB9rnCS+kEbgCGOnYC5v4VxozcOR/jH/oweXjSlbEz/AAn+R2P1j640tl0PqidrAfyt9sZs3w9HgTJOzfyP9W+MGLIx5E4Ky9DMX/E4mHt7/wCY6/r87YtXxSmrSYPwZ+xEj+WBPF8mFUEgi8HffoST1N7e2F7iVFUZdBMMisfYsJi337wRgq4kaDLsJ6VSrhgD0Ox74ozvDUq+oCJHQdDhT4FxbSypqtuf8RF4+Nvv7YbM7ntFCpUVDVKIW0CZeB6RAJk7CxucAdTjNwykOJ5zwDIKUp14Jaq9aozz66K66aRDSIBpEA6RytO0G7iPGdVBUqEFRUVi4m6cskiN9M9+v1ZeBcLNKjl0c1WcI1tLcofQxplgIppTjSqs0gSBO2LOI8CpspOmDuYEA33tYGewg/MzlZQSDR6wmUErQnn+TygmoGIqFyrGk4HJCwoKHYyGvA3PUHAviWpDQp1HIOhWdgQS0zZyPVAgT1Ikyb4dH4clXITS/sqj6fMMBkRmNN6yt+ICzQSq6QT2kPxLwrqr+UyFlmVZTDKCSSVsQwMsbjpYjFgl+pxnigb+30iJxsKm/gmby9UhNWkqCrANURpJBIYq6gradJXvtcHFxzwc7KXQh2Wo4LyF/s2YQxhRqgQVUbzGM+f4Zl8pan5tSpqhUYinIMiWIqXESQsX6+xyjx1aOVoZd6lMOeTy9V1LXRCxg6gpAMrLG9jgmoGJGA3V3F+X2hX27auLOUzYpItMWqH/ALzWtjtDsehAWCAo0k6jJbGQ8cam4kQUJ1Ekg7nUGBMSNtv9CXHKGqjqcmVZtMxIP8MyZFp+pwBVw6hWsy+h9uo5XJPpFyG6bG0ack6j1z2x3USL8fMfD87xDeSY/wDBuN06yq5EgFWYRMrIm3W2FbjGTfzKvls1iymD6gD1OzT2wP4bnmo1QG2FiJ2H8/m849P4RkqdSmrADaCe83H6kfb6t2jH2eR5/ev7RkVknmeT4wadMoyAsJ0yBaf7wIbe8be2MtTLqxmnJJBZkI5gd2iLMIvNjva2HTxt4ZCr5iC/+ZwiUmIMgkEdRuMJuuwnjrF2TaajHwsE0V3O/wCpx2JZLiFHQNVUobkr5bNBJMwwa4647EiqhRVQpSFWoAADpBkCyidpAtPab7RgrxGi6r/Yip01lGYqAsQCDpIHQGYwtPULEsxkkySbknuScba3EpTTj2rKbEKDJVPPYAstTSBE6SFA+wUYgPLSZOsjYIeXoZLxt0sN+sb56WXkSSqrMammJ7AAEn6Ax1x9GgL1Zu2yj3nc9+kdZxapE3rxSq66AQiQNRHKDGxc7t8X9hjZwvgHmiTrJIkAAAT/AHmN/sPri7gPCHzDB3AVF9I9Ki9wi/nbvJw8ZfLBRA6dhOFcuUJwIVE3cmL9LgNOmhhTq6802+w2/ngXn+EEHUow7ijedj06f6fnjjRBtAB/rbAVzEQhxgxLAZ10sIAgE/P6/HscDeIUlpAhaaMD+JxqP/LMKPtPvj0B8kpEHoZ/QH9B+eMGY4Kr2xdcw7yhxHtECnxiovpbSYiQqgx8gSMUZgrWQK4kpdWJ6LJAkmxB9MfGGDifAKdMyVqv3Ksq/EBkb8yMAq4ok8hqLbZwrX7SpG/x98NDa46QRsTMlOrS0/s9Ty6WhQWCjUXUcwcC0aixW4tEDc42cP4gyVfMZ3bUROrmAi0qLXj36Da+NGWLTrDM5VY10m/eLAPrVgGK3AJIAgAau8K3EqoI/f1CGEcwIWO2mWDD6fTAE0uJDaqLli7EVfEZMjnGYHTLExpZZi/Q+/sbiDgpTJlVJggkt7TAva0AD6nCxw/jNOidUU2ZtwiuoEdYKgD6fbEc74jFWv5aJqAAYaNR1MdQCmQGEEfUEx1OOZTfSSDHrPUlrJU7N/X6D88JGb8NslQ8upVklb/ABMdTAw08JrMtIeYRIAsCIX6zG/vF8Y6/FNTFaRkfiYi1ttrx+tsDxkqSB0hHAYWYqNkqjPqdSCzHuJJmYtsO/wAY0ZfiOZzObGVy7Ukp0gtSpU8ouFcSyAX7qsyQ0gwbHB7xHmdOUqVYK2CjSF1QzKogGxmY73MSYGKfDvEadD90pLAIrF6ctRVElQlN2iWCg6gLatW2wW1mppahcGGzcOUOGCi63diaSU9RJN6ZqNJNyCwcyTABCgbgYtriQRsSImP5fOMY4utRQV1AkmIBgFSpIJ2EggaTuNX8OJjiiEgOfzv9e+M+7AMK5HSW8GRGy9LylYU/LUKrC4UAABhJggCCCT1m84EcSzGXoMadWr5bkypqyNQYiArRDAE6Z3mxnfH3xD4kpZOkWFUK3MxQBeYwahFQXKGoV0h/4m2MgHVwZaKpyPUqhiWD1m1PDRIDQCFOkHTtI6YbF5RY7QRAPWI/G8ktQCojDSahBamwd6uhtOml5LMSm5ctpgQLTIGZ7L+W6MByaYLXWWBs9NRIUiCACxIiQoJkP/DM4Gr1H8tWpU6TqVpCWR6dQjyl1GW1BWPpCtpSIiWt8RcFpZimVECZiVutiJkSZG23UjCmQEKUHQ9T3P8Ajwi+TFxxEQ8a8yjDsjayF1VFLmI5oYMCDexM/GF2tlkLt5ZIgSVJkyDHJA5h1gwbNvjf4m4RUouLBhEAIysYA/hDahYEyQMA9RmTIkTf9YxmYsDY1JPf+YgFK/qmmhTDkKTBE6NgJ7G0kG4HYkdJw9+AOJcrU267DrqExH5j64RpNQ2Et9SWgSe97frtjbwriOlxsCBB6SoAH/mA+4nsMWRyp5l0babnqXEiKtEqASewuceWcV4MUlx6ceh5/iqPkXdTzNoJF5kbmfe5+cKGX4+lWm1OoArWAbuJ/FEmR3A9o6g+Xaah8201FPVjsEqnDkn1N9FH/qx8wtE6MJ47H3zFYLMoRYkSQfeJkH4sewi/VMqwXUGVxEnSSdN45gQCL9Yi4vj3lx6acyk06TRaGSfdXZjP0qL9sW5AKhRiA7M0BYmBJW47k7b7dLTiogtTcSOTngkydlbSNjaCfZJ6HE1LKaLyV7MO6ub/ADMflivlOnrPDhy6vUxuSTN+0zzHp98bmre/6/kFsPi+BnAWH7PTAvyz+pP1gR98bDW6QI7R/Pf88ZLA7jHFqpd5xv8AfqQfocVs8fUTj7TPUWj8v8x/niQp7A9LR21SPybFZapA1CIP2x8Qc0d7ffEjbST2P3Bb+eIBo+T+n+uJnTPUparRM4X+MeHEI1JTB/xM/wD+JUflhnc6fdv0+O5xgqcSRDDn/lEfmdhgyMRyIJwO889bKIrHzaDgdNDxH0qK5P3x1OsdBAeuEBkIUFRZ9+cL9NJx6OgSqIUD4Av99/zx1ThZIjzKif8AxGWPpOD+vHcQfqz2iBTq1GEGmR7rkqRJ+TbBPheYSmrBxWqlBqCMNCr3PlSYnuCMEc94SLGTXciby7t9pN8LXFeD06dR0BqVXSmXIlVC7aAxLMZaZAOkEA3xb1iEdZG1hDee4x5q6QeXrTpQSdrF7g/I1x2vgV4P4q5Wl5opgsWOhLkXMF76tiACx7xbAmpwvNlhEUqaF/NVWkalC6aZMl5uToO4mRBwe4G1DL0zUmWAEFrAfCz+v2GIXaV9npIPnGDxjRpVMlWpVSR5ifhgQQQVJuJhgOW3bCJ4T4xWrUaitVD1Kb+SdTnQKbBgvMwOosdR16RcrJi2LeKcQqVj+8fy1kgAyWJG8qLiD372m8YKyELUiFLqorSeZyp/dVFkyQEhLWvq64S1ejLoCosgw+PUbCTO4X4gqirFIVT6i9NKa1GjSwQgtUXTBG0yTHeMZa+ccFWFOo1QDUF/7PQs3KUwCNv+8gQbEY3OND+U9TnqS2ko1IGpEgspBYiJMx1PpDHASlllVVqUSaFpCNUNiT+BtlkmQCxN4mwBWOL1OPgWwFkeAN19D/iLuxI85u4h4qfN0koOT5ZcNUWDLMdiz6rIraBEREYK1OIvTzARShVRp1LMkoQCWEW1E6gSTINvTAXhn4NTz6RFQ03APpk+WwUFALxU03AEkEGZwU4eTQ0s6xVCquk3Kldy09QdUA3uT2lj0ezMCOlG/GwR0vylFJI5noXDqx5uV1ZbO20yiw0GxKoVEkRygSdMCji/EloqCCW5rkxMmSdgB7bffCzR8UVXqoqlixnVBOrR+JgOpB7i4LCRODebzoqqaa6WYnSxWmjQSPxaVIWx6wNsZusLJn9XZv8AV8POWL/0jrAvHMqMzT1Ae4j2GE81mU6ao1hYENuApPKrbqL7C3tj1TIZJKaKO427EWO97kSPYjfC94l8OeYC6iIk4DlBYQeTGSLiVmV0kMh5Wupm4vsY2ZT29j1GLBVLMaqnS68zXgkz60+tyOlyLbZAYJU2E3tcR1HX6YkGNOp0OkkexFwRIOxEix2OFIpum588wp8s6GIBBEwwG0wB3IA6fGMjZZwuuDpPW20wDEyAT163xM1jTdgBKNB0sZDKbpOhtxbYyDI7jFSZtg+uZIEcwBEaYggiCNNo2jHSSZE5o98djT/vap3H/kT/ANOOxErzNwqDviVLM6TI/MWI6gjqD2xxzzFtTaXMAS6g2G3yfc3x9OZVhDIq9mRQCL3kfiETaxmIIuD72aW2X+YFYOoIpsWA3MA2ZSZGohTtMkFZ3xdRcA6G/eLSfzNIMa05dej/ABKFa0mATa+MUaZUw1NjAeGiV/EtpsGuImDHUYsupAYodAlTeKi6rqGXcGW3j8QkG2KzqjRkuONQCgOrU1Gix1dGGskD+Eo0f3x2aGbh/ECVDVLBhKnoR3B64830jQDECDBkSQAbqJglZ0sJllKmBBOCuT8QmmVAZoJ3o1QFI90K6k+GwB8d9JIJE9LpXGxki3xv+mL0m3UT0/xC/wBSCfvgTw+vqVdM3AtqDMe+whbd/wA+m8VYEyBO32/QAn74RZYwDcurPI+h/NyR+WK2O52MwB8f5Yrq5zTftzbXgDkEdJt9xj7TqyNQi1p7kySR8fyGK1Qk2LqSA+p/T/XAri3Cgy2ux+w/zP5fOCo9rk/z6fOIVNoG5tPz0GLKxBkMARFccUqUSBUcx/CgAge8QoNhb7xtgvw7jK1Dyq7Ab7W+SAYwJ4llhq21foPsb/p8438LyNl1EgAWnaB2A6z+cyd8MMFq4BWN1DluygdrN7juN/jCh4mzLZesrxVKGoHrFkpGmfTpQmpEwIiFaATzIA5wxcQ4kmXp62IA1AamZVUAm7Geyy0CZjAbxGGqUEd1ZSKoOkam1HUyqgU6OaqJQM2kqzp1uqTkdIyJLivA8pzFvLD12LI7lqiPWZLNpDECQomAAwUC9sRzfhwMJptDA2Y9B7Cd/c7dO+NNLgVM06Q8r0IU1AMnlrFlGpvMC30i52mbzgsFFLlFiCYLMGJiJI+Jg/5ETGB9hI5uUZbPM8r4nwZ6bdWmb3+pk74jw7KtVOgrIixvK7+np8g7x03we8Y8bdG0o55rN1n5Bsf5YA5HOuP3iAAD1AdNrgdiT9DbqMbKklbMVIl2e8PNScvU52VR5TS3pk6wlxMD8J/iaOuE/KK1R6lJpfTqZkWarM59EsjHRFQi3TQZ3ux8W4+9V00FRVQhqYYiGF1ZGBsQ4bSDaD1vivifhovApyU/DRqqk0zckWIDDsDqA1EiYx5zVOum1L+teg4HPhXUeXj8T5SLCG2PX7SaNWQqkRUVOeacvpaZ0FhrRC36t8Yx8RdqVnVlYgMNSkagQbgncbGYvNjvFuZ4TRpllGVKlDDZhXMtbm0wsMdRudMGCQBaKOIUtbCrVJ1lZ0TcTMSv4QB3O4Pewz6SVMYx4QV69wT48cnr354+gHyKBSwv4d8NeetKu7P1MEwBDj+CNXpFmkWwZ4lxmllzCETNwI63Nvc3+uFJfE9anS8lSoUWsPnGfhk1MzR1c01Un3llB/LCp1DHkmye5k+t4pes9NytXllgV0gWtEsNTRG/MxBnqDFoxnz/ABL92wi22EdeN1WpgNJaZHeSDJ+sn74bvDXDmqUEaomolQWJMKCdgFB3/wARO8RacEGTdwIdX38CIPE8oQ7GIE79Pv1xDiYBZQN1porWjmCibe1lnrpnrh/8VZXSE8umpIYQAJDGVsAOhNsI65fzKxE7sZPySd8LOpU1FsmPaamKi4jS8kdCu6yZMA2M9j8zjW1JHWbrGwszuSFA1bKOp6WBEkxMszw4CppUyB3NrdSeg9+gvgtwnMUQW1kAUiVqICrMdxppt6WOxJF4MEAloo+ZtwFX7h/A7nj4wVMT0glPDVYgEAEH3GOwfy/Ha7KCn7HTQzpSulY1QJPrKELPWw2Ix2FC2YGiy/ORs8WEDjNJJ10+kDQxWD3OrXPx+mKsuQTDNp7GJE/3ryB7gH4xt4wUpZll8pSo/DqqD89c4wlqbFomn/CCdY+GYBSPYwffvj6SOk0ZNapSzCUO8ReCRqQ3Bgzce4m5xoWrpI52KAylQSPLcwZKiSDa4F7SpMXyec9MhXWV9Wg7EMBzLuASAOZe3tGOpVI5lGpZlkM7c0BtptPMNp6HHVJmylUM8wu0EqSF1Xu9NyIRrATffqJAsZytQmoWWpPOalFXhvaTfvMDGXL1p0qkPqJHkvsJP4GkRMAagVabXm+/gNRv2gohr0QTZEfp/ekLI94xU8To6+DMzUdWuxpyBOkU1IjltPebYO58Ftr72HX2H90G57x74+5KlpXUZcwOeoZ+/fGfjGZ0qDPL1aJJIHpUW627Xv2xnk7nsS9Us1ZWkBT2n2/ibpb2m3+trqL3+Cd+rdTHtb8u+FzN8eKUwOXzCO4AVQASSdpi5vPSJMYIcBzjVKYdgABYDvYST1vM36QOmIZDVmSrC6hfb5P9fnivMVNItv3+lxj75hFyTJ79u/8AXvionqRMd+/T574GBCGDajDciT2I27H3Pt/0xpywnr/Q2/LHeSOuPrU+UgErPUWI9xghPEGq83BfCMhTWo1OqiVSGrVKdQw2laznzEVTzJZgDup1G8yo157yqVULBJ9XXRqTQAzD+O4AJ30k7jA7hL5hEKtQpoRrHmmoajNJco0BQCQWJ5jO4tiScOq1axcszHSdKMeXXpOkhRABLRf8wNlExNu3EUJLP2E+5XiZqDWtEeWHKCr5o9Mh2ZRpll1KhgG5A3AuM43x5szNOidJpGWb1GRpCuADr7oY6P1mMVcZ8SCjQdKlOo9dqgWo6u0F9CDXrFEqo0KJU3ULEE3KxkwVqipTa9STo0ySNUdlGlrxMSJtjJ12ZgbBojn9otqcpXgTDmMw5MvqkiRqnY4s85kS/KhViReWSdDaSJIOo6QdJvPa/wAd2qZkqysI2pa5awJZSSYDkXMxAjruW4bVfLZlnqtRGqnflJaj6eQAXgqdIgBfQJiMa+b0iV0gZq9YRe0Htfxrjv8AtO3UtnrCGbrpkyNCKHemWah+EPKgOwMqGswgDZewGB2Y4gdXmFClVCAouD35jbSLx1M9BjDxLj/m1NSU2pc2pTIltIVZ1ASNgQLD2m+NPCsxTZz5hAUDbv8A0ceTxYAeX6+/8uLDHuPtQa/G6h63IhrTq9yZ+ntJxlLM9SPTq9QnaxgmT7RH+QwWqZYPrqUkARfxN6Z99u+wvjqmRFQwnOZJYgGelhqglVtccvNYkBcHVQvQQyabi+sDVsk4NgXsTKxsCAdyJv2nG3hFMs8ryml+8J6rpup0kgnn0rbqQLm2Dy8CZwCFaIiUAW6kKTBj3neSG+Macjw7QuxCgeokEtf0qBZe0C5J32AKEY9oZcONXpuIO4dwV6lIjRA0kaovpgyUvcxEaioPcCCfR/No06PqFNVXc2AEdSdrYTMxxunGixZvwtJCAc2pgJBYeokdoExJE8Mz9WtUc0arAKTKE6SFBu0TBlmMxewtF8MK4Ra7wiugfZjFwrxmlXqBmQaxusqbgzJCncixuLXNyDCSKbISFLTMR9e4/IH749G4JxqSaREsZBJ6GCP9ML/iLhaI41qUYtdBaR1PtvOFWYjmTqMCMhyY+K6gwKlRmy9VrAqsaxIJL8qzzAEyYn+8bE4oCi9hfe39f0cGs9w4UUFSlSNXzlVSjsSgII1jTq52e4BgQYi5nAM1Zva97bX7AWH0xvegSrK5HiPhx0/e/tE8H6Zqp5+ooADmBj7iWXyBZQ0747G2dNg/2L+w/iEpfASfHeMLUzDuiJBtsWn35iYPxGMTujyVHlnokkqf8LG4vFmnc81r42sSDYgwR1ntHeemPhOGAKhqE1pnHQFDtcFGuJO5j8LT1EHEWNtS7de4m146dJ2uNiYxE1g4AJ5hYG/MOgPwNva3aK6VcqwIMEGR8j2P6HHTqE1/tKv6xpaI1j0k9C6gWEWOn5gmxcPCTtl6QdqmkPcAPb21BSSLdxOFrhWSSvUBBVIuynlWR1UncHfT0M9IwTqVVqDRJIA2U6Yt1LKZv0Aj+90wJ+eJVuI05zxKtiC1Zuw1RPYfib/5frgfX8WqUiz1bjTFk+9rCSfwgX6SFDMZ0svljTTRLM0m5i5aJZpjYCB2EycaXlUMLuzG1haWjYTst9+pxUYhOAuNfAE81mLmVBLVH9X0B6gMd9mYgzAUht4P4gWq5RQFVd/YD+f6k4W/CtRTlisQomTJJY2ubDtYQI+ZJIZDMU6T6FIgmWIi56AETIA/P4GBZBdiRdHiNtWuScWNZQD8/OBp4vT741U6ocW3mPn2E9Z/XCpWobcJNmG+wwEzfiFBU0KZOAHjjxO9NjRAKnqfkdDsTGEWlm21WJLfc4axYLFmUJJ6T17O+I6VJRqIntgJxjxwyUddHSGaVRp2YLvpgnlJQ3EG4whZimwvWYhokKfVcSsj8IMzJ+2KczmtbTsAICiYA7CSTvJ+ScEGnWcLl2c4pUqatTsVO6ydumozqaJJubkz0EZkGsIdJbdUJ5jygGBuRZpvEyffGzLZGAdTKtdbCizU7tIIYI4luW3lG5J6iY0JwZ9QbWQWAY9bhjBUoNMiSRLD5xj5vSGn03sotMD3HX4384F8ipx3mfKAiPLT94EPMZXyurCGChCAAJM3nSdjiPE8wSQBUd4A5yImOiyDKA99zzQDEQzlbSxCaoDeo7sR1Me8mL77nfE/JM86y7CQs7SJVjB3i+m3SZmMYeXK2bJ6xomWZ2sSKZas7B0gKFgswhbBjGosFBuDEzyjfGvh6kElVRmEDWQIBg6gKbSDH8TfQdupM7VFX1sOh27wOwvsLY1cJ4bVrip+zy+p4MHSOXUDDE+m/qF+Ub7YGAW6eU0cWI5P1TntzNLBQAJk2kcu8qsTtt7bghlM9XqOirSWooLEMKYChmHlwCoAtqLaBquvpnDFwjw5VpVFpmmtUFDrpPVB5SQNT6qJ1LJN5DHSYUkSDb16dJYQ6nZI0KqgdpQHUU+CzRbF1T1Y3t+fnvmh6rGvJMVeKassH11SzKSoIMLadIAE7gf64VW4oSpZ3jWLaYZ20kjmM8oBkSSSOikY25mu2YqEowczpIJVhqMA6QCUiNokibmZwE4kgeqSFAAAQQNwqhZnfmjVfviqPXeI64ixsHH1/mfKmd0jQiQWPMxaWaSY1HYL3AW5E3gAafDtMCq2pwhKG0+o1OUqpPXSzGR/DNsZqGReIVTG8AfmbfSfpjdl8gdJV9S3Vl0gNcSDqEggwxvPcRzSKkiIJjcNu2moSzfiBKBanQgsACauzSfz+5vga+eZ1FWqS2lwE1EksIbUq9YUldrAtJwQo5NHLQiwOaX1o0QfVpqaRbrBiNweYMHC/A6U5qVGLKLqo2vJOkRYX7Y5U3ChHcy5s3X9PygfKV2By9warVRpQ+lRUgNJO4kwDMjmiJAwq+aXc6RJdzAHdmNhbaTA9owd4xxbTXU+WNFJ9Sj0yZULqP8ACCJgQbmDfAjhxFMmo+pFTUJp6RDujBV5lIM6TeJGmekHR9HZ00+QnbZPHHX8s/OBXarVG3h3GHp0lSm40LYSBcgnUbEiC0nc2O5x2EmlxLSICkx1HnEfdSAfoMdjeOoW+V+af8pcqfGTfikJoCrIGkVIOvTJOnfSBJ3AB6TFsU5rOFypMSFCkjrpEAt7wB9hiFKmunU7MoJIUKskxubso09JnfpYxXXqJq5NQWB6okmLkxYSekmO53xpVCz6KnzjVWJqnUoJMDWApsdtRi0GASe7HbbGFLmBucPvhbwjCeZUtIxV2C8mcTUA5ThdWmdTDQD/ABGJIExBv+UXFxOCmdzdHKqCP3tQ9CCEgRvcM0/8se+J+I8wqv5VManO5tA2uzEgKB3NhhQqVUIYsxZztFlG1ySJPaBG28b1FvyZSr5l71WrEuxAUQCbQo2AVRcwBsB0v3xVWzAJhZC9J3Pu0GJv9Nh3NWZzpcybAWVROlRM6VBJgfX5k45IWGYWNwpkatxM9pG47R3gtS8d+H8TTL5PVaT6QR6iCLx1UfmYF7wsLxklyzHcz98DKleSTAEk2GwkzAHQYhrGKhK5kbRDf/ETlvbG7ifjR3TQlh364V9eNFTKlRLwnTS1mtH4PULGZYAGDBxxQeE7aJZleIvT9DESCCIBBBiZVgVMwNx0HbEqnFHYBdUBTICqqQSIJ5AJMWk9MQU0Bqlqj/w6VCgnpJYkge2k/IxFM6gblpLOmIYl7n8QEgT8yPbE15SZLL5YvJUAKN2JCqPknr7CSegOPozAReX1Hdv4d7L8iJbfoOpMWSrVl9FRwtiwRiBAgDlECBjjkGChmKKDtLrPzoBLx8Ljp0nlArCorC2gmYFivMo2MBnCr0MkXiQ2nhmZUoKAJWoXlGJYg2EC06QoWAIjaOwHtXAUqpJn1HoY2A6xN79htF9fBGXXqLOjBkVWQgFdRbUwJG4UED/FjO9J6ZcunYt1UWPh9oPIoZSDNShvMD1ANQ5gpFjexYAyBab723BnF9PgzyI3Yx9Y6wMU5qn+8lWmfU14BES1hIWTaR98MfB666ACQRIM7EEDrP12/KceK3eyCJXQ4seU7WgPLZc+YyjVLrpkRPMIMTaYn/rh9zzJw/K+XrZw1NWUNJdnDgtqIhVT08hkHU3QEFQy/FV/aTUgBVGkG/ff5O2DniHitCtl1q5guWRpV0QGJCjyyJuCQDuvS43wfG/9Pc/X+ZoYioxtsYcE/n55Rf4Fx/MIhUVSqH8WmY5SIlROx6kx8YI5rK0auWqqteahUNYqpbQLJcDlYiCCbkzhfq8fYzprkovpp+WE5VvIPQxPc7DGylxMZg6kf8URVi8ydXITygQJgXb4wbW6DUoFzM1Cwfj15FRF1LAW57duL/eLiUpWpG4WQDPKZClwIsQpiSREzuBgx4f8SMgHnoGCiAwWdUe8yTsdr420OEmoWKEU6ymZEN1kMrbb3kGD8HA2rweoRUbMS+qmWVg4qEuNJANy17pcDmIHbGsM2k1trlARveOflGAz46PS+kMZfxtlKtQKJQmbvynYQLm/sDN9hfBdeN5deWmS7MdICwbxO89LSN9rY83emVYgqQesi+0j8jidKgpUuwOlCAI6uwYoJ6DkJJ7DuRjj6EQjcj34fbmMjWOO09Vop/2kElVLPIAteQZ39o3kb2xDN+NKVILl6ethHOzME8sEWIaGYn5HX7A8rxJq1DYUgIQaFB1BiAvMb6gTuSRcmDtjHxumFomiCabagxaJYsL3axA7Eb2m04wgdprxNe7z79PjLZnYYxkU8ecGZ7xQr1mqikjGDeozkDaIUVAF63K37CL5Eio2vNMKdIKGRAAJEmSirDNJdYLEAzvy8uSnW8oBwf3ms8xPo8sqCdP8ROxI6TE3xX5eoFyYixLSxOoG0bMbXkjvj1C+j8Rw0nXx6n9/7fCIt7Rs9Y5VE1EmkWVDsJ/ygXN7DrjsKeU4hVRFUVssoA9LB5HzppkT9TjsYrejc9nj5QXql8PnK88qgoFEfu01XmWKhmPtcxH93GecMHD/AA4uYpB5YVDE9VIiNRkk6puehm0bYhxPwe1IFtYZR2VpjrAKjb3InHsvWLdQsj4UpUzXU1D6bj5w9+KPEKUsuukzPpUH1e7EGVWbTubxtI8uOZVGBprdTINSGm5iUjSLRIOq4xXm889Uy7knvPaAPsAI+O1sDfFubdOqXZrPNU9REbwO/c9zFpN9sUYrp05IVQSSYAAmdoAAE/8AXDZ4c8Kh9FRyBsQpAOreOUggrIvNsFLhBZnVUA0mWmSWXU4iFI5VPXWDuR/DtJvMaTnqVCxLMSSTJJuSTuSepw8ZnwHTVZLGf6vhP4hkFSppUk7nabASbAdhiEyBjIFGZcXplxALtpk7QS0X5gLCJEXYE9JxWuaVY0KJE8zw0yCPSRpEA2sSDecVIuo3YDqSZ/onBJapsOc06hSlQbFjZyIggkbKZuosbTMYrGWhdTEKJiLaveE3gXuYFiJm2JUaw1gUUveGfmbYy38CwLyBKwTPaNIDWAsO2qS7emAdypEkRclve2IkVLkQNp8unMEEtUNuxBuEC6u9+k41Ln641CnV0KTzeSdCC7D8IUGYMaZmDuZGMv7QDoqGWClRqeGvuy06ZIXSAZgyPTOnVBqq8TJYlQLrplwtQx2GpYT4QLAtiCLnVDGV8KvU1aqis5ICgFgxJ1SWWtTVn2FkM7/I0p/s6zMQWRXMEhgwjuCBJPQz07HFnBWAyyRDKptTYsQgM6jTZYdJLW5iLCQSBhhyObDOL6BpksFhQSfShSdQg+o/WTjxj+kNSGO1z18u3yjmDFjce1FZPAlcsyal1rsoDtPbmC8p9oMCD1xqy3hnM5d+U02IJI9QJsV0tqAC2YkrO4Ak3j0bh3C0qXYpU9iTJ+jDBY8NpLEIFPYYsdZqs6FWb2SKqh0+A+8jNgxqSOSPzynlieF8xUpvFzqlqcMrkrKiAyiVEkg7XJB3juJZN6FA8oamq2XmViwBJLalVhqcbEAkaQNselGqmoDSZ26/0cJvjLxKvKMuut1IKmDAiIYXgiSNuU7T0K40jv7Kcn8/aLHHhVTtBuq6zzOpmnbeo8HoGIBuCOUWiQCB7YnmM2zhQxkLMfJiWPuQAJ9hj4aVMPzuCJMikAYtI0zpSJMWsIMAiJg+YS2mmBEXZi0we0KsHqCDtvj2a6fEpDBBY6cDiV2iFODCnTqoa4/tFlJjQJPI1S8wSCIPcG4Ixm4bXpKjawC0iDpDEhZ9LhxoMwQw1e3vhVgzc7ETF7dwLybALPxAtjfxvJU6YolBBdWLCIEgiDGwJBiP7oPXCr5FTVBGv2xXlxZ+fI/bxk+UIcC8WtlkZWRaoho1cxVj2DSACd9MGwvi9fFgdWFbWZMwERiQBABZnAUb2j3nCpjRk6QJJYjSi6iL3ggBRBG7EDcQCTNsVzeidNkJaqJ8D+CcBQoE1HfJ8UY0qX7PUJVec0ywBjVsRqFtQ0wSBMicL78SV6LGtQpK1RZRqS+W3mAmajAepblbjuB+PAfKZ9qLiokSpBAIkEgggFT6hIFjvAxq49xCpWrE1WDMtrCI6lRImASQAbDpGEdN6LTTaigLvm+QRXXp1skSCi3aipmy7lKgZXKXGqBIIn8QEFo7T+uGk+IEaotKtTrPoJVAmjTEA60ckAAqAZ6A7kThOxflqYMggabnVsVIBMqbX2tN7dYONHV6DHn9qva8YQMQKuHfEOTqpU8wLlqe+hlqOr3OzVdSB3IMEmBAAEWGF6pUOkASAW1byZYAQ07gGYmSNR33xvTxDWFPy5TTpCnUNUj4Npi0me9jfGWgutNMDzNRIA2IMCCzNaIB5rXaThXQ6Z8G5swArvfFD48f56SGq7HSZx7kg9tIP5wcdgyvDKZFjSj+/mqat7yqhgL9icdh7/qsP+76we9YX4BWYIsEi3Q42cVzT+U3M23c47HYh/1y46RBc3PziOOx2Hp0I5O2WzDCxBpAHqATU1AH3G+GHw/VIiCR8HHY7AMneUaEuK5p49bfc4SqtZhXBBIM7g3vY3+LY7HY7FOWYBjRlxyVf8A/+5Tx2OweXM08I9OY/wDd2/OpSB/IkfBOMCtv7i/vcG/1AP0x2OxA6mdNGaH7qj/hY/Xzagn7AD6DtjNj5jsSJ0c/A9Q6EWTpYOCOhEVLEdRYfYdsMORUWEWn+WPuOx851P8Aqt7zNDR9Yw02ikkW5jt8DBnKOTQeSTBSPaZmO04+47FsX2+0dyD2vzxit4uqsKLwSJBmDvY748/8VuRl8rc/vFqF/wC+VqEKX/iIFhO2Ox2PQ+heje8fQzJ1X+rFjHY7HY9HATm2ww8T/wDZW/8AFX9KuOx2MX0h/wCTg9/3EBk/Wv53EXsXUzyP76f1P8wPtjsdjah4V8M0VP7SSASuWqFSRdT5b3HY4CLVZhqYlmO5Jkn5J3x2Oxm6bnVZz/6//Mov6j8J8bY4I8dMZh0FkSNK/hWRfSNhMDbsMdjsaPeXg/HEY7HYmdIE47HY7AjLT//Z"/>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https://encrypted-tbn0.gstatic.com/images?q=tbn:ANd9GcRnkGLQOWiwf-KPZRFDV-m-CzT71A9qE2YDSUPOwmFF9GdP1596a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20431619">
            <a:off x="5004623" y="2849016"/>
            <a:ext cx="3819525" cy="25743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6107587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solidFill>
                  <a:schemeClr val="accent2">
                    <a:lumMod val="75000"/>
                  </a:schemeClr>
                </a:solidFill>
              </a:rPr>
              <a:t>Home uses of a computer</a:t>
            </a:r>
            <a:endParaRPr lang="en-US" b="1" i="1" u="sng" dirty="0">
              <a:solidFill>
                <a:schemeClr val="accent2">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 </a:t>
            </a:r>
          </a:p>
          <a:p>
            <a:pPr>
              <a:buFont typeface="Wingdings" pitchFamily="2" charset="2"/>
              <a:buChar char="ü"/>
            </a:pPr>
            <a:endParaRPr lang="en-US" dirty="0"/>
          </a:p>
          <a:p>
            <a:pPr>
              <a:buFont typeface="Wingdings" pitchFamily="2" charset="2"/>
              <a:buChar char="ü"/>
            </a:pPr>
            <a:r>
              <a:rPr lang="en-US" dirty="0" smtClean="0"/>
              <a:t>kids play games</a:t>
            </a:r>
          </a:p>
          <a:p>
            <a:pPr>
              <a:buFont typeface="Wingdings" pitchFamily="2" charset="2"/>
              <a:buChar char="ü"/>
            </a:pPr>
            <a:r>
              <a:rPr lang="en-US" dirty="0"/>
              <a:t> </a:t>
            </a:r>
            <a:r>
              <a:rPr lang="en-US" dirty="0" smtClean="0"/>
              <a:t>music collection</a:t>
            </a:r>
          </a:p>
          <a:p>
            <a:pPr>
              <a:buFont typeface="Wingdings" pitchFamily="2" charset="2"/>
              <a:buChar char="ü"/>
            </a:pPr>
            <a:r>
              <a:rPr lang="en-US" dirty="0"/>
              <a:t> </a:t>
            </a:r>
            <a:r>
              <a:rPr lang="en-US" dirty="0" smtClean="0"/>
              <a:t>microprocessor technology aids in baking </a:t>
            </a:r>
            <a:r>
              <a:rPr lang="en-US" dirty="0" err="1" smtClean="0"/>
              <a:t>etc</a:t>
            </a:r>
            <a:r>
              <a:rPr lang="en-US" dirty="0" smtClean="0"/>
              <a:t> like microwave oven</a:t>
            </a:r>
            <a:endParaRPr lang="en-US" dirty="0"/>
          </a:p>
        </p:txBody>
      </p:sp>
      <p:pic>
        <p:nvPicPr>
          <p:cNvPr id="4098" name="Picture 2" descr="https://encrypted-tbn1.gstatic.com/images?q=tbn:ANd9GcS8VKFw_RcdHyOHf3jA9GEpSWCMn4doUXBYnqGQ7GYqIa-GHkkB"/>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17145" y="1295400"/>
            <a:ext cx="3992224" cy="26566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0658155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solidFill>
                  <a:schemeClr val="accent2">
                    <a:lumMod val="75000"/>
                  </a:schemeClr>
                </a:solidFill>
              </a:rPr>
              <a:t>Computer in tourism </a:t>
            </a:r>
            <a:endParaRPr lang="en-US" b="1" i="1" u="sng" dirty="0">
              <a:solidFill>
                <a:schemeClr val="accent2">
                  <a:lumMod val="75000"/>
                </a:schemeClr>
              </a:solidFill>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t> keep records of tourists </a:t>
            </a:r>
          </a:p>
          <a:p>
            <a:pPr>
              <a:buFont typeface="Wingdings" pitchFamily="2" charset="2"/>
              <a:buChar char="v"/>
            </a:pPr>
            <a:r>
              <a:rPr lang="en-US" dirty="0"/>
              <a:t> </a:t>
            </a:r>
            <a:r>
              <a:rPr lang="en-US" dirty="0" smtClean="0"/>
              <a:t>information about visit able sites </a:t>
            </a:r>
          </a:p>
          <a:p>
            <a:pPr marL="0" indent="0">
              <a:buNone/>
            </a:pPr>
            <a:endParaRPr lang="en-US" dirty="0"/>
          </a:p>
        </p:txBody>
      </p:sp>
      <p:pic>
        <p:nvPicPr>
          <p:cNvPr id="5122" name="Picture 2" descr="https://encrypted-tbn1.gstatic.com/images?q=tbn:ANd9GcSmxcMnxST6KzOdRrnAeno20oVXJqHZI-H2gMw1Ote2CwhZSzytS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20050207">
            <a:off x="4286306" y="3152208"/>
            <a:ext cx="3533775" cy="26469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475742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1" u="sng" dirty="0" smtClean="0">
                <a:solidFill>
                  <a:schemeClr val="accent2">
                    <a:lumMod val="75000"/>
                  </a:schemeClr>
                </a:solidFill>
              </a:rPr>
              <a:t>Defense field </a:t>
            </a:r>
            <a:endParaRPr lang="en-US" b="1" i="1" u="sng" dirty="0">
              <a:solidFill>
                <a:schemeClr val="accent2">
                  <a:lumMod val="75000"/>
                </a:schemeClr>
              </a:solidFill>
            </a:endParaRPr>
          </a:p>
        </p:txBody>
      </p:sp>
      <p:sp>
        <p:nvSpPr>
          <p:cNvPr id="3" name="Content Placeholder 2"/>
          <p:cNvSpPr>
            <a:spLocks noGrp="1"/>
          </p:cNvSpPr>
          <p:nvPr>
            <p:ph idx="1"/>
          </p:nvPr>
        </p:nvSpPr>
        <p:spPr/>
        <p:txBody>
          <a:bodyPr/>
          <a:lstStyle/>
          <a:p>
            <a:pPr>
              <a:buFont typeface="Courier New" pitchFamily="49" charset="0"/>
              <a:buChar char="o"/>
            </a:pPr>
            <a:r>
              <a:rPr lang="en-US" dirty="0" smtClean="0"/>
              <a:t> control of ballistic missiles</a:t>
            </a:r>
          </a:p>
          <a:p>
            <a:pPr>
              <a:buFont typeface="Courier New" pitchFamily="49" charset="0"/>
              <a:buChar char="o"/>
            </a:pPr>
            <a:r>
              <a:rPr lang="en-US" dirty="0"/>
              <a:t> </a:t>
            </a:r>
            <a:r>
              <a:rPr lang="en-US" dirty="0" smtClean="0"/>
              <a:t>modern radar system</a:t>
            </a:r>
          </a:p>
          <a:p>
            <a:pPr>
              <a:buFont typeface="Courier New" pitchFamily="49" charset="0"/>
              <a:buChar char="o"/>
            </a:pPr>
            <a:r>
              <a:rPr lang="en-US" dirty="0"/>
              <a:t> </a:t>
            </a:r>
            <a:r>
              <a:rPr lang="en-US" dirty="0" smtClean="0"/>
              <a:t>used in planes and tanks to target enemy assets</a:t>
            </a:r>
            <a:endParaRPr lang="en-US" dirty="0"/>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20555429">
            <a:off x="5920894" y="294330"/>
            <a:ext cx="2310304" cy="2239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386408">
            <a:off x="2209799" y="3505200"/>
            <a:ext cx="4419600" cy="28411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612807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solidFill>
                  <a:schemeClr val="accent2">
                    <a:lumMod val="75000"/>
                  </a:schemeClr>
                </a:solidFill>
              </a:rPr>
              <a:t>Role of computers in nuclear field</a:t>
            </a:r>
            <a:endParaRPr lang="en-US" sz="3600" b="1" u="sng" dirty="0">
              <a:solidFill>
                <a:schemeClr val="accent2">
                  <a:lumMod val="75000"/>
                </a:schemeClr>
              </a:solidFill>
            </a:endParaRPr>
          </a:p>
        </p:txBody>
      </p:sp>
      <p:sp>
        <p:nvSpPr>
          <p:cNvPr id="3" name="Content Placeholder 2"/>
          <p:cNvSpPr>
            <a:spLocks noGrp="1"/>
          </p:cNvSpPr>
          <p:nvPr>
            <p:ph idx="1"/>
          </p:nvPr>
        </p:nvSpPr>
        <p:spPr/>
        <p:txBody>
          <a:bodyPr/>
          <a:lstStyle/>
          <a:p>
            <a:r>
              <a:rPr lang="en-US" dirty="0" smtClean="0"/>
              <a:t>Computers play a vital role in the function as well as simulation of these energy centers.</a:t>
            </a:r>
          </a:p>
          <a:p>
            <a:r>
              <a:rPr lang="en-US" dirty="0" smtClean="0"/>
              <a:t>In Russia scientists have made a “fusion reactor “ with the help of computers   </a:t>
            </a:r>
            <a:endParaRPr lang="en-US" dirty="0"/>
          </a:p>
        </p:txBody>
      </p:sp>
    </p:spTree>
    <p:extLst>
      <p:ext uri="{BB962C8B-B14F-4D97-AF65-F5344CB8AC3E}">
        <p14:creationId xmlns="" xmlns:p14="http://schemas.microsoft.com/office/powerpoint/2010/main" val="35042864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type="pic" idx="1"/>
          </p:nvPr>
        </p:nvPicPr>
        <p:blipFill>
          <a:blip r:embed="rId2">
            <a:extLst>
              <a:ext uri="{28A0092B-C50C-407E-A947-70E740481C1C}">
                <a14:useLocalDpi xmlns="" xmlns:a14="http://schemas.microsoft.com/office/drawing/2010/main" val="0"/>
              </a:ext>
            </a:extLst>
          </a:blip>
          <a:srcRect t="1705" b="1705"/>
          <a:stretch>
            <a:fillRect/>
          </a:stretch>
        </p:blipFill>
        <p:spPr bwMode="auto">
          <a:xfrm>
            <a:off x="685800" y="381000"/>
            <a:ext cx="7823200" cy="586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669412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600200"/>
            <a:ext cx="5068888" cy="3581400"/>
          </a:xfrm>
        </p:spPr>
        <p:txBody>
          <a:bodyPr>
            <a:noAutofit/>
          </a:bodyPr>
          <a:lstStyle/>
          <a:p>
            <a:r>
              <a:rPr lang="en-US" dirty="0" smtClean="0"/>
              <a:t>Computers are used for all aspects of running a business. Computer use in a business enhances productivity and provides results that might not otherwise be possible. Businesses use computers to keep records, develop budgets and forecasts, prepare marketing documents, research and stay in contact with other employees and customers. Businesses should look at their operation and ensure that they are using their computers to the fullest extent.</a:t>
            </a:r>
            <a:endParaRPr lang="en-US" dirty="0"/>
          </a:p>
        </p:txBody>
      </p:sp>
      <p:sp>
        <p:nvSpPr>
          <p:cNvPr id="4" name="Text Placeholder 3"/>
          <p:cNvSpPr>
            <a:spLocks noGrp="1"/>
          </p:cNvSpPr>
          <p:nvPr>
            <p:ph type="body" sz="half" idx="2"/>
          </p:nvPr>
        </p:nvSpPr>
        <p:spPr>
          <a:xfrm>
            <a:off x="1828800" y="533400"/>
            <a:ext cx="5486400" cy="804862"/>
          </a:xfrm>
        </p:spPr>
        <p:txBody>
          <a:bodyPr>
            <a:normAutofit/>
          </a:bodyPr>
          <a:lstStyle/>
          <a:p>
            <a:r>
              <a:rPr lang="en-US" sz="3600" i="1" dirty="0" smtClean="0"/>
              <a:t>In business</a:t>
            </a:r>
            <a:endParaRPr lang="en-US" sz="36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52600" y="1524000"/>
            <a:ext cx="5486400" cy="2895600"/>
          </a:xfrm>
        </p:spPr>
        <p:txBody>
          <a:bodyPr>
            <a:normAutofit/>
          </a:bodyPr>
          <a:lstStyle/>
          <a:p>
            <a:r>
              <a:rPr lang="en-US" sz="1800" dirty="0" smtClean="0"/>
              <a:t>The first computers used by businesses that were so expensive, they could only be afforded by the largest and richest companies. Today, even the smallest company has a computer perched on almost every desk, and each one of those computers has many times the processing power of those old. Computers today have become important to every segment of business operations.</a:t>
            </a:r>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u="sng" dirty="0" smtClean="0">
                <a:solidFill>
                  <a:schemeClr val="accent2">
                    <a:lumMod val="75000"/>
                  </a:schemeClr>
                </a:solidFill>
              </a:rPr>
              <a:t>USE OF COMPUTER IN BUSINESS</a:t>
            </a:r>
            <a:endParaRPr lang="en-US" sz="3600" b="1" i="1" u="sng" dirty="0">
              <a:solidFill>
                <a:schemeClr val="accent2">
                  <a:lumMod val="75000"/>
                </a:schemeClr>
              </a:solidFill>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t> Marketing</a:t>
            </a:r>
          </a:p>
          <a:p>
            <a:pPr>
              <a:buFont typeface="Wingdings" pitchFamily="2" charset="2"/>
              <a:buChar char="v"/>
            </a:pPr>
            <a:r>
              <a:rPr lang="en-US" dirty="0" smtClean="0"/>
              <a:t> Stock exchange</a:t>
            </a:r>
          </a:p>
          <a:p>
            <a:pPr>
              <a:buFont typeface="Wingdings" pitchFamily="2" charset="2"/>
              <a:buChar char="v"/>
            </a:pPr>
            <a:r>
              <a:rPr lang="en-US" dirty="0" smtClean="0"/>
              <a:t> Banks </a:t>
            </a:r>
          </a:p>
          <a:p>
            <a:pPr>
              <a:buFont typeface="Wingdings" pitchFamily="2" charset="2"/>
              <a:buChar char="v"/>
            </a:pPr>
            <a:r>
              <a:rPr lang="en-US" dirty="0" smtClean="0"/>
              <a:t> Departmental stores</a:t>
            </a:r>
          </a:p>
        </p:txBody>
      </p:sp>
      <p:pic>
        <p:nvPicPr>
          <p:cNvPr id="6146" name="Picture 2" descr="https://encrypted-tbn1.gstatic.com/images?q=tbn:ANd9GcRK5zLGQnvph7aqk0eMBrcmfn9HB8ZPD4h5COllbyA2UqayiHCC"/>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2207836">
            <a:off x="4354923" y="2309307"/>
            <a:ext cx="4482613" cy="25336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116515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u="sng" dirty="0" smtClean="0">
                <a:solidFill>
                  <a:schemeClr val="accent2">
                    <a:lumMod val="75000"/>
                  </a:schemeClr>
                </a:solidFill>
              </a:rPr>
              <a:t>Uses of computer in e - commerce</a:t>
            </a:r>
            <a:endParaRPr lang="en-US" sz="3600" b="1" i="1" u="sng" dirty="0">
              <a:solidFill>
                <a:schemeClr val="accent2">
                  <a:lumMod val="75000"/>
                </a:schemeClr>
              </a:solidFill>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t> electronic mail</a:t>
            </a:r>
          </a:p>
          <a:p>
            <a:pPr>
              <a:buFont typeface="Wingdings" pitchFamily="2" charset="2"/>
              <a:buChar char="v"/>
            </a:pPr>
            <a:r>
              <a:rPr lang="en-US" dirty="0"/>
              <a:t> </a:t>
            </a:r>
            <a:r>
              <a:rPr lang="en-US" dirty="0" smtClean="0"/>
              <a:t>video conferencing</a:t>
            </a:r>
          </a:p>
          <a:p>
            <a:pPr>
              <a:buFont typeface="Wingdings" pitchFamily="2" charset="2"/>
              <a:buChar char="v"/>
            </a:pPr>
            <a:r>
              <a:rPr lang="en-US" dirty="0"/>
              <a:t> </a:t>
            </a:r>
            <a:r>
              <a:rPr lang="en-US" dirty="0" smtClean="0"/>
              <a:t>electronic shopping </a:t>
            </a:r>
          </a:p>
          <a:p>
            <a:pPr>
              <a:buFont typeface="Wingdings" pitchFamily="2" charset="2"/>
              <a:buChar char="v"/>
            </a:pPr>
            <a:r>
              <a:rPr lang="en-US" dirty="0"/>
              <a:t> </a:t>
            </a:r>
            <a:r>
              <a:rPr lang="en-US" dirty="0" smtClean="0"/>
              <a:t>electronic banking</a:t>
            </a:r>
            <a:endParaRPr lang="en-US" dirty="0"/>
          </a:p>
        </p:txBody>
      </p:sp>
      <p:pic>
        <p:nvPicPr>
          <p:cNvPr id="7171"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1275879">
            <a:off x="4803759" y="1754100"/>
            <a:ext cx="3370836" cy="2243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3" name="Picture 5" descr="https://encrypted-tbn0.gstatic.com/images?q=tbn:ANd9GcTkBV3TG14HUm7u9glgJTiL6sefKzpgZx3zcOOO3iz-8KjGtvCH"/>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20642075">
            <a:off x="3028888" y="3823063"/>
            <a:ext cx="3196834" cy="236394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695476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85800"/>
            <a:ext cx="5486400" cy="566738"/>
          </a:xfrm>
        </p:spPr>
        <p:txBody>
          <a:bodyPr/>
          <a:lstStyle/>
          <a:p>
            <a:r>
              <a:rPr lang="en-US" i="1" u="sng" dirty="0" smtClean="0">
                <a:solidFill>
                  <a:schemeClr val="accent2">
                    <a:lumMod val="75000"/>
                  </a:schemeClr>
                </a:solidFill>
              </a:rPr>
              <a:t>Research</a:t>
            </a:r>
            <a:endParaRPr lang="en-US" dirty="0"/>
          </a:p>
        </p:txBody>
      </p:sp>
      <p:sp>
        <p:nvSpPr>
          <p:cNvPr id="4" name="Text Placeholder 3"/>
          <p:cNvSpPr>
            <a:spLocks noGrp="1"/>
          </p:cNvSpPr>
          <p:nvPr>
            <p:ph type="body" sz="half" idx="2"/>
          </p:nvPr>
        </p:nvSpPr>
        <p:spPr>
          <a:xfrm>
            <a:off x="1792288" y="1752600"/>
            <a:ext cx="5486400" cy="4419600"/>
          </a:xfrm>
        </p:spPr>
        <p:txBody>
          <a:bodyPr>
            <a:normAutofit/>
          </a:bodyPr>
          <a:lstStyle/>
          <a:p>
            <a:pPr>
              <a:buFont typeface="Arial" pitchFamily="34" charset="0"/>
              <a:buChar char="•"/>
            </a:pPr>
            <a:r>
              <a:rPr lang="en-US" sz="2400" dirty="0" smtClean="0"/>
              <a:t>Businesses can use the Internet to research its competitors' products and prices by studying their websites.</a:t>
            </a:r>
          </a:p>
          <a:p>
            <a:pPr>
              <a:buFont typeface="Arial" pitchFamily="34" charset="0"/>
              <a:buChar char="•"/>
            </a:pPr>
            <a:r>
              <a:rPr lang="en-US" sz="2400" dirty="0" smtClean="0"/>
              <a:t>They can also get a glimpse into how customers view their own products by reading customer reviews on sites such as Amazon. </a:t>
            </a:r>
            <a:endParaRPr lang="en-US" sz="2400" smtClean="0"/>
          </a:p>
          <a:p>
            <a:pPr>
              <a:buFont typeface="Arial" pitchFamily="34" charset="0"/>
              <a:buChar char="•"/>
            </a:pPr>
            <a:r>
              <a:rPr lang="en-US" sz="2400" smtClean="0"/>
              <a:t>When </a:t>
            </a:r>
            <a:r>
              <a:rPr lang="en-US" sz="2400" dirty="0" smtClean="0"/>
              <a:t>launching a new product a company can perform market research using online questionnaires and surveys.</a:t>
            </a:r>
          </a:p>
          <a:p>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i="1" u="sng" dirty="0" smtClean="0">
                <a:solidFill>
                  <a:schemeClr val="accent2">
                    <a:lumMod val="75000"/>
                  </a:schemeClr>
                </a:solidFill>
              </a:rPr>
              <a:t>COMPUTERS IN BANKS</a:t>
            </a:r>
            <a:endParaRPr lang="en-US" b="1" i="1" u="sng" dirty="0">
              <a:solidFill>
                <a:schemeClr val="accent2">
                  <a:lumMod val="75000"/>
                </a:schemeClr>
              </a:solidFill>
            </a:endParaRPr>
          </a:p>
        </p:txBody>
      </p:sp>
      <p:sp>
        <p:nvSpPr>
          <p:cNvPr id="5" name="Content Placeholder 4"/>
          <p:cNvSpPr>
            <a:spLocks noGrp="1"/>
          </p:cNvSpPr>
          <p:nvPr>
            <p:ph idx="1"/>
          </p:nvPr>
        </p:nvSpPr>
        <p:spPr/>
        <p:txBody>
          <a:bodyPr/>
          <a:lstStyle/>
          <a:p>
            <a:r>
              <a:rPr lang="en-US" dirty="0" smtClean="0"/>
              <a:t>Handle trading in multiple currencies</a:t>
            </a:r>
          </a:p>
          <a:p>
            <a:r>
              <a:rPr lang="en-US" dirty="0" smtClean="0"/>
              <a:t>Automatic teller machine</a:t>
            </a:r>
          </a:p>
          <a:p>
            <a:r>
              <a:rPr lang="en-US" dirty="0" smtClean="0"/>
              <a:t>Facsimile (FAX), electronic mail (</a:t>
            </a:r>
            <a:r>
              <a:rPr lang="en-US" dirty="0" err="1" smtClean="0"/>
              <a:t>E.mail</a:t>
            </a:r>
            <a:r>
              <a:rPr lang="en-US" dirty="0" smtClean="0"/>
              <a:t>), and voice mail are used to transfer messages </a:t>
            </a:r>
            <a:r>
              <a:rPr lang="en-US" dirty="0" err="1" smtClean="0"/>
              <a:t>etc</a:t>
            </a:r>
            <a:r>
              <a:rPr lang="en-US" dirty="0" smtClean="0"/>
              <a:t> conveniently and easily</a:t>
            </a:r>
            <a:endParaRPr lang="en-US" dirty="0"/>
          </a:p>
        </p:txBody>
      </p:sp>
    </p:spTree>
    <p:extLst>
      <p:ext uri="{BB962C8B-B14F-4D97-AF65-F5344CB8AC3E}">
        <p14:creationId xmlns="" xmlns:p14="http://schemas.microsoft.com/office/powerpoint/2010/main" val="20156235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u="sng" dirty="0" smtClean="0">
                <a:solidFill>
                  <a:schemeClr val="accent2">
                    <a:lumMod val="75000"/>
                  </a:schemeClr>
                </a:solidFill>
              </a:rPr>
              <a:t>USE OF COMPUTER IN INDUSTRY</a:t>
            </a:r>
            <a:endParaRPr lang="en-US" sz="3600" b="1" i="1" u="sng" dirty="0">
              <a:solidFill>
                <a:schemeClr val="accent2">
                  <a:lumMod val="75000"/>
                </a:schemeClr>
              </a:solidFill>
            </a:endParaRPr>
          </a:p>
        </p:txBody>
      </p:sp>
      <p:sp>
        <p:nvSpPr>
          <p:cNvPr id="3" name="Content Placeholder 2"/>
          <p:cNvSpPr>
            <a:spLocks noGrp="1"/>
          </p:cNvSpPr>
          <p:nvPr>
            <p:ph idx="1"/>
          </p:nvPr>
        </p:nvSpPr>
        <p:spPr/>
        <p:txBody>
          <a:bodyPr/>
          <a:lstStyle/>
          <a:p>
            <a:r>
              <a:rPr lang="en-US" dirty="0" smtClean="0"/>
              <a:t> robots</a:t>
            </a:r>
          </a:p>
          <a:p>
            <a:r>
              <a:rPr lang="en-US" dirty="0"/>
              <a:t> </a:t>
            </a:r>
            <a:r>
              <a:rPr lang="en-US" dirty="0" smtClean="0"/>
              <a:t>machinery status and running</a:t>
            </a:r>
          </a:p>
          <a:p>
            <a:r>
              <a:rPr lang="en-US" dirty="0"/>
              <a:t> </a:t>
            </a:r>
            <a:r>
              <a:rPr lang="en-US" dirty="0" smtClean="0"/>
              <a:t>observance of temperature and pressure accurately and precisely</a:t>
            </a:r>
            <a:endParaRPr lang="en-US" dirty="0"/>
          </a:p>
        </p:txBody>
      </p:sp>
      <p:pic>
        <p:nvPicPr>
          <p:cNvPr id="3074" name="Picture 2" descr="https://encrypted-tbn2.gstatic.com/images?q=tbn:ANd9GcQvxh_2_A6JwGeDRQIzQk_2BO2iztId8dthisw_2tjbI_lcRUH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20461065">
            <a:off x="5086330" y="4032641"/>
            <a:ext cx="2667049" cy="2202746"/>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https://encrypted-tbn1.gstatic.com/images?q=tbn:ANd9GcSKhfo-GjpIWnJF0JUWUcTxM9iiEocSm5ccW0af8sbup1sZXcAZ"/>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779725">
            <a:off x="1722621" y="4142813"/>
            <a:ext cx="3202750" cy="213128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3344360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331</TotalTime>
  <Words>471</Words>
  <Application>Microsoft Office PowerPoint</Application>
  <PresentationFormat>On-screen Show (4:3)</PresentationFormat>
  <Paragraphs>62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Uses of computer in various fields of life</vt:lpstr>
      <vt:lpstr>Slide 2</vt:lpstr>
      <vt:lpstr>Computers are used for all aspects of running a business. Computer use in a business enhances productivity and provides results that might not otherwise be possible. Businesses use computers to keep records, develop budgets and forecasts, prepare marketing documents, research and stay in contact with other employees and customers. Businesses should look at their operation and ensure that they are using their computers to the fullest extent.</vt:lpstr>
      <vt:lpstr>Slide 4</vt:lpstr>
      <vt:lpstr>USE OF COMPUTER IN BUSINESS</vt:lpstr>
      <vt:lpstr>Uses of computer in e - commerce</vt:lpstr>
      <vt:lpstr>Research</vt:lpstr>
      <vt:lpstr>COMPUTERS IN BANKS</vt:lpstr>
      <vt:lpstr>USE OF COMPUTER IN INDUSTRY</vt:lpstr>
      <vt:lpstr>Computer is used in medics </vt:lpstr>
      <vt:lpstr>Computer’s role in airlines</vt:lpstr>
      <vt:lpstr>Education = 0 without computer </vt:lpstr>
      <vt:lpstr>Weather forecasting </vt:lpstr>
      <vt:lpstr>Home uses of a computer</vt:lpstr>
      <vt:lpstr>Computer in tourism </vt:lpstr>
      <vt:lpstr>Defense field </vt:lpstr>
      <vt:lpstr>Role of computers in nuclear field</vt:lpstr>
    </vt:vector>
  </TitlesOfParts>
  <Company>Badshah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Uses of computer in various fields of life</dc:title>
  <dc:creator>Qaim Ali Shah</dc:creator>
  <cp:lastModifiedBy>Miss Sehar</cp:lastModifiedBy>
  <cp:revision>63</cp:revision>
  <dcterms:created xsi:type="dcterms:W3CDTF">2013-02-26T17:43:11Z</dcterms:created>
  <dcterms:modified xsi:type="dcterms:W3CDTF">2017-01-23T12:41:10Z</dcterms:modified>
</cp:coreProperties>
</file>