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3" r:id="rId6"/>
    <p:sldId id="259" r:id="rId7"/>
    <p:sldId id="260"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1" d="100"/>
          <a:sy n="71" d="100"/>
        </p:scale>
        <p:origin x="-4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FD5EB16-2201-4B09-97B3-590693FDC257}" type="datetimeFigureOut">
              <a:rPr lang="en-US" smtClean="0"/>
              <a:pPr/>
              <a:t>3/21/2017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0F911C-B50C-4D3F-BF71-E8C21E6F27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D5EB16-2201-4B09-97B3-590693FDC257}"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0F911C-B50C-4D3F-BF71-E8C21E6F27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D5EB16-2201-4B09-97B3-590693FDC257}"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0F911C-B50C-4D3F-BF71-E8C21E6F27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D5EB16-2201-4B09-97B3-590693FDC257}"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0F911C-B50C-4D3F-BF71-E8C21E6F278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D5EB16-2201-4B09-97B3-590693FDC257}" type="datetimeFigureOut">
              <a:rPr lang="en-US" smtClean="0"/>
              <a:pPr/>
              <a:t>3/21/2017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0F911C-B50C-4D3F-BF71-E8C21E6F278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D5EB16-2201-4B09-97B3-590693FDC257}" type="datetimeFigureOut">
              <a:rPr lang="en-US" smtClean="0"/>
              <a:pPr/>
              <a:t>3/21/2017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0F911C-B50C-4D3F-BF71-E8C21E6F278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D5EB16-2201-4B09-97B3-590693FDC257}" type="datetimeFigureOut">
              <a:rPr lang="en-US" smtClean="0"/>
              <a:pPr/>
              <a:t>3/21/2017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0F911C-B50C-4D3F-BF71-E8C21E6F278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FD5EB16-2201-4B09-97B3-590693FDC257}" type="datetimeFigureOut">
              <a:rPr lang="en-US" smtClean="0"/>
              <a:pPr/>
              <a:t>3/21/2017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0F911C-B50C-4D3F-BF71-E8C21E6F278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FD5EB16-2201-4B09-97B3-590693FDC257}" type="datetimeFigureOut">
              <a:rPr lang="en-US" smtClean="0"/>
              <a:pPr/>
              <a:t>3/21/2017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0F911C-B50C-4D3F-BF71-E8C21E6F27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FD5EB16-2201-4B09-97B3-590693FDC257}" type="datetimeFigureOut">
              <a:rPr lang="en-US" smtClean="0"/>
              <a:pPr/>
              <a:t>3/21/2017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0F911C-B50C-4D3F-BF71-E8C21E6F278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FD5EB16-2201-4B09-97B3-590693FDC257}" type="datetimeFigureOut">
              <a:rPr lang="en-US" smtClean="0"/>
              <a:pPr/>
              <a:t>3/21/2017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0F911C-B50C-4D3F-BF71-E8C21E6F278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FD5EB16-2201-4B09-97B3-590693FDC257}" type="datetimeFigureOut">
              <a:rPr lang="en-US" smtClean="0"/>
              <a:pPr/>
              <a:t>3/21/2017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0F911C-B50C-4D3F-BF71-E8C21E6F27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Classification OF Computers</a:t>
            </a:r>
            <a:endParaRPr lang="en-US" dirty="0"/>
          </a:p>
        </p:txBody>
      </p:sp>
      <p:sp>
        <p:nvSpPr>
          <p:cNvPr id="3" name="Subtitle 2"/>
          <p:cNvSpPr>
            <a:spLocks noGrp="1"/>
          </p:cNvSpPr>
          <p:nvPr>
            <p:ph type="subTitle" idx="1"/>
          </p:nvPr>
        </p:nvSpPr>
        <p:spPr/>
        <p:txBody>
          <a:bodyPr/>
          <a:lstStyle/>
          <a:p>
            <a:r>
              <a:rPr lang="en-US" dirty="0" err="1" smtClean="0"/>
              <a:t>Umer</a:t>
            </a:r>
            <a:r>
              <a:rPr lang="en-US" dirty="0" smtClean="0"/>
              <a:t> </a:t>
            </a:r>
            <a:r>
              <a:rPr lang="en-US" dirty="0" err="1" smtClean="0"/>
              <a:t>Farooq</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descr="mini.png"/>
          <p:cNvPicPr>
            <a:picLocks noGrp="1" noChangeAspect="1"/>
          </p:cNvPicPr>
          <p:nvPr>
            <p:ph idx="1"/>
          </p:nvPr>
        </p:nvPicPr>
        <p:blipFill>
          <a:blip r:embed="rId2"/>
          <a:stretch>
            <a:fillRect/>
          </a:stretch>
        </p:blipFill>
        <p:spPr>
          <a:xfrm>
            <a:off x="357158" y="571480"/>
            <a:ext cx="8606950" cy="585791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cro.png"/>
          <p:cNvPicPr>
            <a:picLocks noGrp="1" noChangeAspect="1"/>
          </p:cNvPicPr>
          <p:nvPr>
            <p:ph idx="1"/>
          </p:nvPr>
        </p:nvPicPr>
        <p:blipFill>
          <a:blip r:embed="rId2"/>
          <a:stretch>
            <a:fillRect/>
          </a:stretch>
        </p:blipFill>
        <p:spPr>
          <a:xfrm>
            <a:off x="357158" y="500042"/>
            <a:ext cx="8358245" cy="6072230"/>
          </a:xfrm>
        </p:spPr>
      </p:pic>
      <p:sp>
        <p:nvSpPr>
          <p:cNvPr id="3" name="Title 2"/>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ndled.png"/>
          <p:cNvPicPr>
            <a:picLocks noGrp="1" noChangeAspect="1"/>
          </p:cNvPicPr>
          <p:nvPr>
            <p:ph idx="1"/>
          </p:nvPr>
        </p:nvPicPr>
        <p:blipFill>
          <a:blip r:embed="rId2"/>
          <a:stretch>
            <a:fillRect/>
          </a:stretch>
        </p:blipFill>
        <p:spPr>
          <a:xfrm>
            <a:off x="1725024" y="1481138"/>
            <a:ext cx="5693952" cy="4525962"/>
          </a:xfrm>
        </p:spPr>
      </p:pic>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assification.png"/>
          <p:cNvPicPr>
            <a:picLocks noGrp="1" noChangeAspect="1"/>
          </p:cNvPicPr>
          <p:nvPr>
            <p:ph idx="1"/>
          </p:nvPr>
        </p:nvPicPr>
        <p:blipFill>
          <a:blip r:embed="rId2"/>
          <a:stretch>
            <a:fillRect/>
          </a:stretch>
        </p:blipFill>
        <p:spPr>
          <a:xfrm>
            <a:off x="571472" y="1500174"/>
            <a:ext cx="7858180" cy="4301083"/>
          </a:xfrm>
        </p:spPr>
      </p:pic>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Clr>
                <a:schemeClr val="folHlink"/>
              </a:buClr>
              <a:buNone/>
            </a:pPr>
            <a:r>
              <a:rPr lang="en-US" dirty="0" smtClean="0"/>
              <a:t>Analog computer measures and answer the questions by the method of “HOW MUCH”. The input data is not a number infect a physical quantity like tem, pressure, speed, velocity.</a:t>
            </a:r>
          </a:p>
          <a:p>
            <a:pPr>
              <a:lnSpc>
                <a:spcPct val="90000"/>
              </a:lnSpc>
            </a:pPr>
            <a:r>
              <a:rPr lang="en-US" dirty="0" smtClean="0"/>
              <a:t>Signals are continuous of (0 to 10 V)</a:t>
            </a:r>
          </a:p>
          <a:p>
            <a:pPr>
              <a:lnSpc>
                <a:spcPct val="90000"/>
              </a:lnSpc>
            </a:pPr>
            <a:r>
              <a:rPr lang="en-US" dirty="0" smtClean="0"/>
              <a:t>Accuracy 1% Approximately</a:t>
            </a:r>
          </a:p>
          <a:p>
            <a:pPr>
              <a:lnSpc>
                <a:spcPct val="90000"/>
              </a:lnSpc>
            </a:pPr>
            <a:r>
              <a:rPr lang="en-US" dirty="0" smtClean="0"/>
              <a:t>High speed</a:t>
            </a:r>
          </a:p>
          <a:p>
            <a:pPr>
              <a:lnSpc>
                <a:spcPct val="90000"/>
              </a:lnSpc>
            </a:pPr>
            <a:r>
              <a:rPr lang="en-US" dirty="0" smtClean="0"/>
              <a:t>Output is continuous</a:t>
            </a:r>
          </a:p>
          <a:p>
            <a:pPr>
              <a:lnSpc>
                <a:spcPct val="90000"/>
              </a:lnSpc>
            </a:pPr>
            <a:r>
              <a:rPr lang="en-US" dirty="0" smtClean="0">
                <a:solidFill>
                  <a:schemeClr val="tx1">
                    <a:lumMod val="75000"/>
                    <a:lumOff val="25000"/>
                  </a:schemeClr>
                </a:solidFill>
              </a:rPr>
              <a:t>Time is wasted in transmission time</a:t>
            </a:r>
            <a:endParaRPr lang="en-US" dirty="0">
              <a:solidFill>
                <a:schemeClr val="tx1">
                  <a:lumMod val="75000"/>
                  <a:lumOff val="25000"/>
                </a:schemeClr>
              </a:solidFill>
            </a:endParaRPr>
          </a:p>
        </p:txBody>
      </p:sp>
      <p:sp>
        <p:nvSpPr>
          <p:cNvPr id="3" name="Title 2"/>
          <p:cNvSpPr>
            <a:spLocks noGrp="1"/>
          </p:cNvSpPr>
          <p:nvPr>
            <p:ph type="title"/>
          </p:nvPr>
        </p:nvSpPr>
        <p:spPr/>
        <p:txBody>
          <a:bodyPr/>
          <a:lstStyle/>
          <a:p>
            <a:r>
              <a:rPr lang="en-US" dirty="0" smtClean="0">
                <a:latin typeface="Comic Sans MS" pitchFamily="66" charset="0"/>
              </a:rPr>
              <a:t>1. Analog Computers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Comic Sans MS" pitchFamily="66" charset="0"/>
              </a:rPr>
              <a:t>Analog computers are used to process continuous data. Analog computers represent variables by physical quantities. Thus any computer which solve problem by translating physical conditions such as flow, temperature, pressure, angular position or voltage into related mechanical or electrical related circuits as an analog for the physical phenomenon being investigated in general it is a computer which uses an analog quantity and produces analog values as output. Thus an analog computer measures continuously. Analog computers are very much speedy. They produce their results very fast. But their results are approximately correct. All the analog computers are special purpose computers.</a:t>
            </a:r>
          </a:p>
          <a:p>
            <a:endParaRPr lang="en-US" sz="1800" dirty="0"/>
          </a:p>
        </p:txBody>
      </p:sp>
      <p:sp>
        <p:nvSpPr>
          <p:cNvPr id="3" name="Title 2"/>
          <p:cNvSpPr>
            <a:spLocks noGrp="1"/>
          </p:cNvSpPr>
          <p:nvPr>
            <p:ph type="title"/>
          </p:nvPr>
        </p:nvSpPr>
        <p:spPr/>
        <p:txBody>
          <a:bodyPr/>
          <a:lstStyle/>
          <a:p>
            <a:r>
              <a:rPr lang="en-US" dirty="0" smtClean="0">
                <a:latin typeface="Comic Sans MS" pitchFamily="66" charset="0"/>
              </a:rPr>
              <a:t>1. Analog Computers</a:t>
            </a:r>
            <a:endParaRPr lang="en-US" dirty="0"/>
          </a:p>
        </p:txBody>
      </p:sp>
      <p:pic>
        <p:nvPicPr>
          <p:cNvPr id="4" name="Picture 2" descr="http://1.bp.blogspot.com/_wAyt2ljcS2Y/TElhKZSY6wI/AAAAAAAAAAk/-SuGP4mjCxU/s1600/analog_compute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4322617"/>
            <a:ext cx="6096000" cy="233498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400" dirty="0" smtClean="0"/>
              <a:t>Digital computer counts and answer the questions by the method of “HOW Many”. The input data is represented by a number. These are used for the logical and arithmetic operations.</a:t>
            </a:r>
          </a:p>
          <a:p>
            <a:r>
              <a:rPr lang="en-US" sz="2400" dirty="0" smtClean="0"/>
              <a:t>Signals are two level of (0 V or 1 V)</a:t>
            </a:r>
          </a:p>
          <a:p>
            <a:r>
              <a:rPr lang="en-US" sz="2400" dirty="0" smtClean="0"/>
              <a:t>Accuracy unlimited</a:t>
            </a:r>
          </a:p>
          <a:p>
            <a:endParaRPr lang="en-US" dirty="0"/>
          </a:p>
        </p:txBody>
      </p:sp>
      <p:sp>
        <p:nvSpPr>
          <p:cNvPr id="3" name="Title 2"/>
          <p:cNvSpPr>
            <a:spLocks noGrp="1"/>
          </p:cNvSpPr>
          <p:nvPr>
            <p:ph type="title"/>
          </p:nvPr>
        </p:nvSpPr>
        <p:spPr/>
        <p:txBody>
          <a:bodyPr/>
          <a:lstStyle/>
          <a:p>
            <a:r>
              <a:rPr lang="en-US" dirty="0" smtClean="0"/>
              <a:t>2.Digital Computer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Digital computer represents physical quantities with the help of digits or numbers. These numbers are used to perform Arithmetic calculations and also make logical decision to reach a conclusion, depending on, the data they receive from the user.</a:t>
            </a:r>
          </a:p>
          <a:p>
            <a:endParaRPr lang="en-US" dirty="0"/>
          </a:p>
        </p:txBody>
      </p:sp>
      <p:sp>
        <p:nvSpPr>
          <p:cNvPr id="3" name="Title 2"/>
          <p:cNvSpPr>
            <a:spLocks noGrp="1"/>
          </p:cNvSpPr>
          <p:nvPr>
            <p:ph type="title"/>
          </p:nvPr>
        </p:nvSpPr>
        <p:spPr/>
        <p:txBody>
          <a:bodyPr/>
          <a:lstStyle/>
          <a:p>
            <a:r>
              <a:rPr lang="en-US" dirty="0" smtClean="0"/>
              <a:t>2.Digital Computer</a:t>
            </a:r>
            <a:endParaRPr lang="en-US" dirty="0"/>
          </a:p>
        </p:txBody>
      </p:sp>
      <p:pic>
        <p:nvPicPr>
          <p:cNvPr id="4" name="Picture 2" descr="http://t0.gstatic.com/images?q=tbn:ANd9GcSPW08468mU3ZQM3Z-sL7hfMf8-JXLwDGrcRNc05ySfnOM-ef7Fmk47P1wZ5Q"/>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4071942"/>
            <a:ext cx="7848600" cy="243322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smtClean="0"/>
              <a:t>Various specifically designed computers are with both digital and analog characteristics combining the advantages of analog and digital computers when working as a system. Hybrid computers are being used extensively in process control system where it is necessary to have a close representation with the physical world.</a:t>
            </a:r>
          </a:p>
          <a:p>
            <a:endParaRPr lang="en-US" sz="1400" dirty="0" smtClean="0"/>
          </a:p>
          <a:p>
            <a:r>
              <a:rPr lang="en-US" sz="1400" dirty="0" smtClean="0"/>
              <a:t>The hybrid system provides the good precision that can be attained with analog computers and the greater control that is possible with digital computers, plus the ability to accept the input data in either form.</a:t>
            </a:r>
          </a:p>
          <a:p>
            <a:r>
              <a:rPr lang="en-US" sz="1400" dirty="0" smtClean="0"/>
              <a:t>Heart beat of patient, petrol pump</a:t>
            </a:r>
          </a:p>
          <a:p>
            <a:endParaRPr lang="en-US" sz="2400" dirty="0"/>
          </a:p>
        </p:txBody>
      </p:sp>
      <p:sp>
        <p:nvSpPr>
          <p:cNvPr id="3" name="Title 2"/>
          <p:cNvSpPr>
            <a:spLocks noGrp="1"/>
          </p:cNvSpPr>
          <p:nvPr>
            <p:ph type="title"/>
          </p:nvPr>
        </p:nvSpPr>
        <p:spPr/>
        <p:txBody>
          <a:bodyPr>
            <a:normAutofit fontScale="90000"/>
          </a:bodyPr>
          <a:lstStyle/>
          <a:p>
            <a:r>
              <a:rPr lang="en-US" dirty="0" smtClean="0"/>
              <a:t>3. Hybrid Computers</a:t>
            </a:r>
            <a:br>
              <a:rPr lang="en-US" dirty="0" smtClean="0"/>
            </a:br>
            <a:endParaRPr lang="en-US" dirty="0"/>
          </a:p>
        </p:txBody>
      </p:sp>
      <p:pic>
        <p:nvPicPr>
          <p:cNvPr id="4" name="Picture 2" descr="http://hybridsportcars.com/wp-content/uploads/2011/04/Hybrid-Computers02.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0" y="3357562"/>
            <a:ext cx="2857520" cy="285273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uper.png"/>
          <p:cNvPicPr>
            <a:picLocks noGrp="1" noChangeAspect="1"/>
          </p:cNvPicPr>
          <p:nvPr>
            <p:ph idx="1"/>
          </p:nvPr>
        </p:nvPicPr>
        <p:blipFill>
          <a:blip r:embed="rId2"/>
          <a:stretch>
            <a:fillRect/>
          </a:stretch>
        </p:blipFill>
        <p:spPr>
          <a:xfrm>
            <a:off x="-39188" y="285728"/>
            <a:ext cx="8968906" cy="6215106"/>
          </a:xfrm>
        </p:spPr>
      </p:pic>
      <p:sp>
        <p:nvSpPr>
          <p:cNvPr id="3" name="Title 2"/>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inframe.png"/>
          <p:cNvPicPr>
            <a:picLocks noGrp="1" noChangeAspect="1"/>
          </p:cNvPicPr>
          <p:nvPr>
            <p:ph idx="1"/>
          </p:nvPr>
        </p:nvPicPr>
        <p:blipFill>
          <a:blip r:embed="rId2"/>
          <a:stretch>
            <a:fillRect/>
          </a:stretch>
        </p:blipFill>
        <p:spPr>
          <a:xfrm>
            <a:off x="142844" y="357165"/>
            <a:ext cx="8715436" cy="6271973"/>
          </a:xfrm>
        </p:spPr>
      </p:pic>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TotalTime>
  <Words>374</Words>
  <Application>Microsoft Office PowerPoint</Application>
  <PresentationFormat>On-screen Show (4:3)</PresentationFormat>
  <Paragraphs>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Classification OF Computers</vt:lpstr>
      <vt:lpstr>Slide 2</vt:lpstr>
      <vt:lpstr>1. Analog Computers</vt:lpstr>
      <vt:lpstr>1. Analog Computers</vt:lpstr>
      <vt:lpstr>2.Digital Computer</vt:lpstr>
      <vt:lpstr>2.Digital Computer</vt:lpstr>
      <vt:lpstr>3. Hybrid Computers </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Computers</dc:title>
  <dc:creator>Miss Sehar</dc:creator>
  <cp:lastModifiedBy>Miss Sehar</cp:lastModifiedBy>
  <cp:revision>15</cp:revision>
  <dcterms:created xsi:type="dcterms:W3CDTF">2017-02-11T06:33:37Z</dcterms:created>
  <dcterms:modified xsi:type="dcterms:W3CDTF">2017-03-21T13:02:36Z</dcterms:modified>
</cp:coreProperties>
</file>