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44F0-6956-4EDC-864D-3CFE6E9DBBA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86C6-2962-4535-8E34-BB4C782656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Internet</a:t>
            </a:r>
            <a:r>
              <a:rPr lang="en-US" dirty="0"/>
              <a:t> is a global system of interconnected computer networks</a:t>
            </a:r>
            <a:r>
              <a:rPr lang="en-US" dirty="0" smtClean="0"/>
              <a:t>. </a:t>
            </a:r>
            <a:r>
              <a:rPr lang="en-US" dirty="0"/>
              <a:t>the World Wide </a:t>
            </a:r>
            <a:r>
              <a:rPr lang="en-US" b="1" dirty="0"/>
              <a:t>Web</a:t>
            </a:r>
            <a:r>
              <a:rPr lang="en-US" dirty="0"/>
              <a:t> is a global collection of documents and other resources, linked by hyperlinks and URIs. </a:t>
            </a:r>
            <a:r>
              <a:rPr lang="en-US" b="1" dirty="0"/>
              <a:t>Web</a:t>
            </a:r>
            <a:r>
              <a:rPr lang="en-US" dirty="0"/>
              <a:t> resources are usually accessed using HTTP, which is one of many </a:t>
            </a:r>
            <a:r>
              <a:rPr lang="en-US" b="1" dirty="0"/>
              <a:t>Internet</a:t>
            </a:r>
            <a:r>
              <a:rPr lang="en-US" dirty="0"/>
              <a:t> communication protocols.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Websites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 were purely informational. Before the web was opened to the public, educational and research institutions and </a:t>
            </a:r>
            <a:r>
              <a:rPr lang="en-US" dirty="0" err="1"/>
              <a:t>goverment</a:t>
            </a:r>
            <a:r>
              <a:rPr lang="en-US" dirty="0"/>
              <a:t> agencies were able to make information available to each other via </a:t>
            </a:r>
            <a:r>
              <a:rPr lang="en-US" dirty="0" smtClean="0"/>
              <a:t>text-only. </a:t>
            </a:r>
            <a:r>
              <a:rPr lang="en-US" dirty="0"/>
              <a:t>Now that we have the World Wide Web, there are more types of </a:t>
            </a:r>
            <a:r>
              <a:rPr lang="en-US" dirty="0" smtClean="0"/>
              <a:t>websites. </a:t>
            </a:r>
            <a:r>
              <a:rPr lang="en-US" dirty="0"/>
              <a:t>Here we will discuss the basic types,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/>
              <a:t>   1. </a:t>
            </a:r>
            <a:r>
              <a:rPr lang="en-US" dirty="0" smtClean="0"/>
              <a:t>	</a:t>
            </a:r>
            <a:r>
              <a:rPr lang="en-US" u="sng" dirty="0" smtClean="0"/>
              <a:t>Personal </a:t>
            </a:r>
            <a:r>
              <a:rPr lang="en-US" u="sng" dirty="0"/>
              <a:t>Websites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2. </a:t>
            </a:r>
            <a:r>
              <a:rPr lang="en-US" u="sng" dirty="0"/>
              <a:t>Photo Sharing </a:t>
            </a:r>
            <a:r>
              <a:rPr lang="en-US" u="sng" dirty="0" smtClean="0"/>
              <a:t>Websites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3. </a:t>
            </a:r>
            <a:r>
              <a:rPr lang="en-US" u="sng" dirty="0" smtClean="0"/>
              <a:t>E-commerce Websites </a:t>
            </a:r>
            <a:r>
              <a:rPr lang="en-US" dirty="0"/>
              <a:t>  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/>
              <a:t>  4. </a:t>
            </a:r>
            <a:r>
              <a:rPr lang="en-US" u="sng" dirty="0"/>
              <a:t>Community Building Websites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5. </a:t>
            </a:r>
            <a:r>
              <a:rPr lang="en-US" u="sng" dirty="0"/>
              <a:t>Mobile Device Websites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6. </a:t>
            </a:r>
            <a:r>
              <a:rPr lang="en-US" u="sng" dirty="0"/>
              <a:t>Blogs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7. </a:t>
            </a:r>
            <a:r>
              <a:rPr lang="en-US" u="sng" dirty="0"/>
              <a:t>Informational Websites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8. </a:t>
            </a:r>
            <a:r>
              <a:rPr lang="en-US" u="sng" dirty="0"/>
              <a:t>Online Business Brochure/Catalog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9. </a:t>
            </a:r>
            <a:r>
              <a:rPr lang="en-US" u="sng" dirty="0"/>
              <a:t>Directory Websites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searches for and identifies items in a database that correspond to keywords or characters specified by the user, used especially for finding particular sites on the World Wide Web.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URL</a:t>
            </a:r>
            <a:r>
              <a:rPr lang="en-US" dirty="0"/>
              <a:t> (</a:t>
            </a:r>
            <a:r>
              <a:rPr lang="en-US" b="1" dirty="0"/>
              <a:t>Uniform Resource Locator</a:t>
            </a:r>
            <a:r>
              <a:rPr lang="en-US" dirty="0"/>
              <a:t>), as the name suggests, provides a way to locate a resource on the web, the hypertext system that operates over the internet.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Internet Basics</vt:lpstr>
      <vt:lpstr>Web</vt:lpstr>
      <vt:lpstr>Websites </vt:lpstr>
      <vt:lpstr>Basic Website types</vt:lpstr>
      <vt:lpstr>Search Engine</vt:lpstr>
      <vt:lpstr>Url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Basics</dc:title>
  <dc:creator>Miss Sehar</dc:creator>
  <cp:lastModifiedBy>Miss Sehar</cp:lastModifiedBy>
  <cp:revision>4</cp:revision>
  <dcterms:created xsi:type="dcterms:W3CDTF">2017-03-10T12:08:01Z</dcterms:created>
  <dcterms:modified xsi:type="dcterms:W3CDTF">2017-03-10T12:15:41Z</dcterms:modified>
</cp:coreProperties>
</file>