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287C-5C97-4442-9A82-899CE44C6FB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C8BC-87D3-44E5-8D0D-844FEA943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A/assembly_language.html" TargetMode="External"/><Relationship Id="rId2" Type="http://schemas.openxmlformats.org/officeDocument/2006/relationships/hyperlink" Target="http://www.webopedia.com/TERM/M/machine_langu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L/language.html" TargetMode="External"/><Relationship Id="rId5" Type="http://schemas.openxmlformats.org/officeDocument/2006/relationships/hyperlink" Target="http://www.webopedia.com/TERM/H/high_level_language.html" TargetMode="External"/><Relationship Id="rId4" Type="http://schemas.openxmlformats.org/officeDocument/2006/relationships/hyperlink" Target="http://www.webopedia.com/TERM/H/hardwar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Npy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6" y="1214422"/>
            <a:ext cx="7798280" cy="505834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computer </a:t>
            </a:r>
            <a:r>
              <a:rPr lang="en-US" b="1" dirty="0"/>
              <a:t>program</a:t>
            </a:r>
            <a:r>
              <a:rPr lang="en-US" dirty="0"/>
              <a:t> is a collection of instructions that performs a specific task when executed by a computer.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</a:t>
            </a:r>
          </a:p>
          <a:p>
            <a:r>
              <a:rPr lang="en-US" dirty="0" smtClean="0"/>
              <a:t>High leve</a:t>
            </a:r>
            <a:r>
              <a:rPr lang="en-US" dirty="0"/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>
                <a:hlinkClick r:id="rId2"/>
              </a:rPr>
              <a:t>machine language</a:t>
            </a:r>
            <a:r>
              <a:rPr lang="en-US" dirty="0"/>
              <a:t> or an </a:t>
            </a:r>
            <a:r>
              <a:rPr lang="en-US" dirty="0">
                <a:hlinkClick r:id="rId3"/>
              </a:rPr>
              <a:t>assembly language</a:t>
            </a:r>
            <a:r>
              <a:rPr lang="en-US" dirty="0"/>
              <a:t>. Low-level languages are closer to the </a:t>
            </a:r>
            <a:r>
              <a:rPr lang="en-US" dirty="0">
                <a:hlinkClick r:id="rId4"/>
              </a:rPr>
              <a:t>hardware</a:t>
            </a:r>
            <a:r>
              <a:rPr lang="en-US" dirty="0"/>
              <a:t> than are </a:t>
            </a:r>
            <a:r>
              <a:rPr lang="en-US" dirty="0">
                <a:hlinkClick r:id="rId5"/>
              </a:rPr>
              <a:t>high-level programming languages</a:t>
            </a:r>
            <a:r>
              <a:rPr lang="en-US" dirty="0"/>
              <a:t>, which are closer to human </a:t>
            </a:r>
            <a:r>
              <a:rPr lang="en-US" dirty="0">
                <a:hlinkClick r:id="rId6"/>
              </a:rPr>
              <a:t>languages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00001001</a:t>
            </a:r>
          </a:p>
          <a:p>
            <a:r>
              <a:rPr lang="en-US" dirty="0" smtClean="0"/>
              <a:t>11111111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</a:p>
          <a:p>
            <a:r>
              <a:rPr lang="en-US" dirty="0" smtClean="0"/>
              <a:t>Write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the entire program and translates it as a whole into machine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generates the error message only after scanning the whole program. Hence debugging is comparatively hard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smtClean="0"/>
              <a:t>Programming language like C, C++ use compilers.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program one statement at a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Continues translating the program until the first error is met, in which case it stops. Hence debugging is easy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Programming language like Python, Ruby use interpreters.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107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Types of programming language</vt:lpstr>
      <vt:lpstr>Program</vt:lpstr>
      <vt:lpstr>Types of programming language</vt:lpstr>
      <vt:lpstr>Slide 4</vt:lpstr>
      <vt:lpstr>syntax</vt:lpstr>
      <vt:lpstr>Slide 6</vt:lpstr>
      <vt:lpstr>translator</vt:lpstr>
      <vt:lpstr>compilar</vt:lpstr>
      <vt:lpstr>interpreter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programming language</dc:title>
  <dc:creator>Miss Sehar</dc:creator>
  <cp:lastModifiedBy>Miss Sehar</cp:lastModifiedBy>
  <cp:revision>2</cp:revision>
  <dcterms:created xsi:type="dcterms:W3CDTF">2017-03-03T10:14:02Z</dcterms:created>
  <dcterms:modified xsi:type="dcterms:W3CDTF">2017-03-22T12:58:53Z</dcterms:modified>
</cp:coreProperties>
</file>