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90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37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57535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70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98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3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43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1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64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1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4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D27B400-49CE-4569-9B32-414418342FD7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428F0F7-42F2-458D-82FB-03A32EA59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1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E8457-6362-46B1-A8C1-F42E32DE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DBEEAF-93C4-4A48-B687-940BEA434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By:Umer</a:t>
            </a:r>
            <a:r>
              <a:rPr lang="en-US" dirty="0"/>
              <a:t> </a:t>
            </a:r>
            <a:r>
              <a:rPr lang="en-US" dirty="0" err="1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3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0502-7E97-4131-A0B4-E7FF0714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83891-8CEA-4B07-AF8C-BFA47DFE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the words and phrases that people type into search engines to find what they're looking for. For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if you were looking to buy a new jacket, you might type something like “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leather jacket” into Google. Even though that phrase consists of more than one word, it's still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1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E159C-704A-46D1-945E-A2138F66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D29C6-32F1-4960-8889-5F4CD239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dirty="0"/>
              <a:t>Short tail key word</a:t>
            </a:r>
          </a:p>
          <a:p>
            <a:pPr lvl="1"/>
            <a:r>
              <a:rPr lang="en-US" sz="1000" dirty="0"/>
              <a:t>Contain 1 or 2 word</a:t>
            </a:r>
          </a:p>
          <a:p>
            <a:pPr lvl="1"/>
            <a:r>
              <a:rPr lang="en-US" sz="1000" dirty="0"/>
              <a:t>Mobile phone</a:t>
            </a:r>
          </a:p>
          <a:p>
            <a:r>
              <a:rPr lang="en-US" sz="1050" dirty="0"/>
              <a:t>Long tail keyword</a:t>
            </a:r>
          </a:p>
          <a:p>
            <a:pPr lvl="1"/>
            <a:r>
              <a:rPr lang="en-US" sz="1000" dirty="0"/>
              <a:t>More than 2 words</a:t>
            </a:r>
          </a:p>
          <a:p>
            <a:pPr lvl="1"/>
            <a:r>
              <a:rPr lang="en-US" sz="1000" dirty="0"/>
              <a:t>Mobile phone price in Hyderabad</a:t>
            </a:r>
          </a:p>
          <a:p>
            <a:r>
              <a:rPr lang="en-US" sz="1050" dirty="0"/>
              <a:t>Broad keyword</a:t>
            </a:r>
          </a:p>
          <a:p>
            <a:pPr lvl="1"/>
            <a:r>
              <a:rPr lang="en-US" sz="1000" dirty="0"/>
              <a:t>Form of short tell </a:t>
            </a:r>
          </a:p>
          <a:p>
            <a:pPr lvl="1"/>
            <a:r>
              <a:rPr lang="en-US" sz="1000" dirty="0"/>
              <a:t>Not specific keyword</a:t>
            </a:r>
          </a:p>
          <a:p>
            <a:r>
              <a:rPr lang="en-US" sz="1050" dirty="0"/>
              <a:t>Specific keyword</a:t>
            </a:r>
          </a:p>
          <a:p>
            <a:pPr lvl="1"/>
            <a:r>
              <a:rPr lang="en-US" sz="1000" dirty="0"/>
              <a:t>Form of long tell</a:t>
            </a:r>
          </a:p>
          <a:p>
            <a:r>
              <a:rPr lang="en-US" sz="1050" dirty="0"/>
              <a:t>Simple query</a:t>
            </a:r>
          </a:p>
          <a:p>
            <a:pPr lvl="1"/>
            <a:r>
              <a:rPr lang="en-US" sz="1000" dirty="0"/>
              <a:t>Not clear intent</a:t>
            </a:r>
          </a:p>
          <a:p>
            <a:r>
              <a:rPr lang="en-US" sz="1050" dirty="0"/>
              <a:t>Money query</a:t>
            </a:r>
          </a:p>
          <a:p>
            <a:pPr lvl="1"/>
            <a:r>
              <a:rPr lang="en-US" sz="1000" dirty="0"/>
              <a:t>Clear intent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7640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E831E-3EDA-4703-A808-C6BB58CF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DAE3D3-692D-41F2-A650-F5EA72DE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tool</a:t>
            </a:r>
          </a:p>
          <a:p>
            <a:pPr lvl="1"/>
            <a:r>
              <a:rPr lang="en-US" dirty="0"/>
              <a:t>Google keyword planner tool</a:t>
            </a:r>
          </a:p>
          <a:p>
            <a:pPr lvl="1"/>
            <a:r>
              <a:rPr lang="en-US" dirty="0"/>
              <a:t>accounts.google.com</a:t>
            </a:r>
          </a:p>
        </p:txBody>
      </p:sp>
    </p:spTree>
    <p:extLst>
      <p:ext uri="{BB962C8B-B14F-4D97-AF65-F5344CB8AC3E}">
        <p14:creationId xmlns:p14="http://schemas.microsoft.com/office/powerpoint/2010/main" xmlns="" val="7226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</TotalTime>
  <Words>67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Parcel</vt:lpstr>
      <vt:lpstr>Chapter 3 Keywords</vt:lpstr>
      <vt:lpstr>What is keyword</vt:lpstr>
      <vt:lpstr>Keyword types</vt:lpstr>
      <vt:lpstr>Keyword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Keywords</dc:title>
  <dc:creator>Abdul Malik Solangi</dc:creator>
  <cp:lastModifiedBy>ADMIN</cp:lastModifiedBy>
  <cp:revision>6</cp:revision>
  <dcterms:created xsi:type="dcterms:W3CDTF">2021-04-16T09:06:16Z</dcterms:created>
  <dcterms:modified xsi:type="dcterms:W3CDTF">2021-08-24T10:44:25Z</dcterms:modified>
</cp:coreProperties>
</file>