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148F-E1EE-48B5-A829-6494C19A18C0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B0F6-B189-45A2-B2D2-58E0F713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14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148F-E1EE-48B5-A829-6494C19A18C0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B0F6-B189-45A2-B2D2-58E0F713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4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148F-E1EE-48B5-A829-6494C19A18C0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B0F6-B189-45A2-B2D2-58E0F713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4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148F-E1EE-48B5-A829-6494C19A18C0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B0F6-B189-45A2-B2D2-58E0F713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6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148F-E1EE-48B5-A829-6494C19A18C0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B0F6-B189-45A2-B2D2-58E0F713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18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148F-E1EE-48B5-A829-6494C19A18C0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B0F6-B189-45A2-B2D2-58E0F713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2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148F-E1EE-48B5-A829-6494C19A18C0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B0F6-B189-45A2-B2D2-58E0F713CC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9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148F-E1EE-48B5-A829-6494C19A18C0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B0F6-B189-45A2-B2D2-58E0F713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3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148F-E1EE-48B5-A829-6494C19A18C0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B0F6-B189-45A2-B2D2-58E0F713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7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148F-E1EE-48B5-A829-6494C19A18C0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B0F6-B189-45A2-B2D2-58E0F713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7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006148F-E1EE-48B5-A829-6494C19A18C0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B0F6-B189-45A2-B2D2-58E0F713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3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006148F-E1EE-48B5-A829-6494C19A18C0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496B0F6-B189-45A2-B2D2-58E0F713C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38B1-DE52-4262-ACF5-3D076E54E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 Google Approach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7746A-055A-4AA1-AE9A-A202C8D52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By:Umer</a:t>
            </a:r>
            <a:r>
              <a:rPr lang="en-US" dirty="0"/>
              <a:t> </a:t>
            </a:r>
            <a:r>
              <a:rPr lang="en-US" dirty="0" err="1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76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6F72-FE60-4DF4-8DE5-0790B4C6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What is Inbound Marketing?</a:t>
            </a: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30916-6F33-411A-AAEB-1FA1D587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Inbound marketing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a business methodology that attracts customers by creating valuable content and experiences tailored to them. 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inbound marketing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forms connections they are looking for and solves problems they already have.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8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221D-5445-44FD-8CE7-919002D8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How does Search play a role in Successful Inbound Marketing?</a:t>
            </a: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5FDE-6094-4548-9E79-90C109DC8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B333C"/>
                </a:solidFill>
                <a:effectLst/>
                <a:latin typeface="Source Sans Pro" panose="020B0503030403020204" pitchFamily="34" charset="0"/>
              </a:rPr>
              <a:t>SEOs can provide copywriters with keyword data, trends, tracking and sharing tactics. These are all valuable ways to help strangers find piece of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FA5F-9DA6-40B9-BB4D-AFD9CF09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Google's Approach to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FC31-4BAD-4177-9AE1-5D80B7B5A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PageRank (PR) is an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algorithm used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by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Google Search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to rank web pages in their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engine results. PageRank is a way of measuring the importance of website pages. According to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Google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PageRank works by counting the number and quality of links to a page to determine a rough estimate of how important the website is.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A/B testing (evaluator)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Public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0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7751-A4C2-4B1D-8A09-0C3C76F6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Google Search Page Structure</a:t>
            </a: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46631-F132-485E-A37E-A278D8F4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Direct answer box</a:t>
            </a:r>
          </a:p>
          <a:p>
            <a:r>
              <a:rPr lang="en-US" dirty="0"/>
              <a:t>Featured snippets (Paragraphs)</a:t>
            </a:r>
          </a:p>
          <a:p>
            <a:r>
              <a:rPr lang="en-US" dirty="0"/>
              <a:t>Featured snippets (bullet list)</a:t>
            </a:r>
          </a:p>
          <a:p>
            <a:r>
              <a:rPr lang="en-US" dirty="0"/>
              <a:t>Table design</a:t>
            </a:r>
          </a:p>
          <a:p>
            <a:r>
              <a:rPr lang="en-US" dirty="0"/>
              <a:t>Rich snippets(Ratings)</a:t>
            </a:r>
          </a:p>
          <a:p>
            <a:r>
              <a:rPr lang="en-US" dirty="0"/>
              <a:t>Local </a:t>
            </a:r>
            <a:r>
              <a:rPr lang="en-US" dirty="0" err="1"/>
              <a:t>pak</a:t>
            </a:r>
            <a:r>
              <a:rPr lang="en-US" dirty="0"/>
              <a:t>(Map)</a:t>
            </a:r>
          </a:p>
          <a:p>
            <a:r>
              <a:rPr lang="en-US" dirty="0"/>
              <a:t>Knowledge graph</a:t>
            </a:r>
          </a:p>
          <a:p>
            <a:r>
              <a:rPr lang="en-US" dirty="0"/>
              <a:t>People may ask</a:t>
            </a:r>
          </a:p>
          <a:p>
            <a:r>
              <a:rPr lang="en-US" dirty="0"/>
              <a:t>Image pack</a:t>
            </a:r>
          </a:p>
          <a:p>
            <a:r>
              <a:rPr lang="en-US" dirty="0"/>
              <a:t>News box</a:t>
            </a:r>
          </a:p>
        </p:txBody>
      </p:sp>
    </p:spTree>
    <p:extLst>
      <p:ext uri="{BB962C8B-B14F-4D97-AF65-F5344CB8AC3E}">
        <p14:creationId xmlns:p14="http://schemas.microsoft.com/office/powerpoint/2010/main" val="263166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1F00-ADEC-42CD-BDB6-BE075491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Digital Media &amp; SEO</a:t>
            </a: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4474F-C735-41F3-8DA9-AAB9C0222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419" y="2153412"/>
            <a:ext cx="10177162" cy="4023550"/>
          </a:xfrm>
        </p:spPr>
      </p:pic>
    </p:spTree>
    <p:extLst>
      <p:ext uri="{BB962C8B-B14F-4D97-AF65-F5344CB8AC3E}">
        <p14:creationId xmlns:p14="http://schemas.microsoft.com/office/powerpoint/2010/main" val="205542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0FEA-2218-41CA-9467-84E8A6C4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EEA56F-63B4-45F0-B817-7DBFBFBBA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3219" y="2638425"/>
            <a:ext cx="3425562" cy="3101975"/>
          </a:xfrm>
        </p:spPr>
      </p:pic>
    </p:spTree>
    <p:extLst>
      <p:ext uri="{BB962C8B-B14F-4D97-AF65-F5344CB8AC3E}">
        <p14:creationId xmlns:p14="http://schemas.microsoft.com/office/powerpoint/2010/main" val="253369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8BED-D3CF-4137-A5F7-13F0425F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9302B-29A9-41EC-8D30-5A20A437F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8673" y="2638425"/>
            <a:ext cx="2654655" cy="3101975"/>
          </a:xfrm>
        </p:spPr>
      </p:pic>
    </p:spTree>
    <p:extLst>
      <p:ext uri="{BB962C8B-B14F-4D97-AF65-F5344CB8AC3E}">
        <p14:creationId xmlns:p14="http://schemas.microsoft.com/office/powerpoint/2010/main" val="223118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548F-9576-48F0-B3CD-12CEEEF0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What is a Loyalty Loop and How can SEO help in getting Prospects?</a:t>
            </a: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DD087-4BFD-43C2-BAD3-964185A19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9538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Searching</a:t>
            </a:r>
          </a:p>
          <a:p>
            <a:pPr lvl="1"/>
            <a:r>
              <a:rPr lang="en-US" dirty="0"/>
              <a:t>Best shoes in </a:t>
            </a:r>
            <a:r>
              <a:rPr lang="en-US" dirty="0" err="1"/>
              <a:t>hyderabad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18B9B-37A8-4351-BAEC-0E58310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482" y="2153412"/>
            <a:ext cx="6710361" cy="391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1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F0C1-952A-4B35-96A0-487AF4DB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What is PESO Model?</a:t>
            </a: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1433-0552-4467-AF69-973026028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PESO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stands for “paid, earned, shared, owned,” media and serves as a means of segmenting all of the marketing channels at a brand's disposal into discrete groups.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4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1053-EAEB-40DB-BBB5-F68D55B1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What is Outbound Marketing?</a:t>
            </a: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7BD09-7304-4CD6-91AE-B5E95927B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Outbound marketing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refers to any kind of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marketing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where a company initiates the conversation and sends its message out to an audience. ...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Outbound marketing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the opposite of inbound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marketing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where the customers find you when they need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806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</TotalTime>
  <Words>318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</vt:lpstr>
      <vt:lpstr>Gill Sans MT</vt:lpstr>
      <vt:lpstr>Source Sans Pro</vt:lpstr>
      <vt:lpstr>Parcel</vt:lpstr>
      <vt:lpstr>Chapter 2 Google Approach </vt:lpstr>
      <vt:lpstr>Google's Approach to Search</vt:lpstr>
      <vt:lpstr>Google Search Page Structure </vt:lpstr>
      <vt:lpstr>Digital Media &amp; SEO </vt:lpstr>
      <vt:lpstr>Search</vt:lpstr>
      <vt:lpstr>Social</vt:lpstr>
      <vt:lpstr>What is a Loyalty Loop and How can SEO help in getting Prospects? </vt:lpstr>
      <vt:lpstr>What is PESO Model? </vt:lpstr>
      <vt:lpstr>What is Outbound Marketing? </vt:lpstr>
      <vt:lpstr>What is Inbound Marketing? </vt:lpstr>
      <vt:lpstr>How does Search play a role in Successful Inbound Marketing?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Google Approach</dc:title>
  <dc:creator>Abdul Malik Solangi</dc:creator>
  <cp:lastModifiedBy>Abdul Malik Solangi</cp:lastModifiedBy>
  <cp:revision>7</cp:revision>
  <dcterms:created xsi:type="dcterms:W3CDTF">2021-04-15T07:44:41Z</dcterms:created>
  <dcterms:modified xsi:type="dcterms:W3CDTF">2021-04-15T08:25:32Z</dcterms:modified>
</cp:coreProperties>
</file>