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4B1162-0E94-4C59-A1B2-59B23037522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92F1F3-EB1D-46C1-8DCD-8632AC1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AE69-2EC3-46DF-94B9-7799EEE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F0DE3-6C12-4C2B-ADF6-961A028D4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</a:t>
            </a:r>
            <a:r>
              <a:rPr lang="en-US" dirty="0" err="1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169-260C-4C68-8B12-C281B299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website</a:t>
            </a:r>
          </a:p>
        </p:txBody>
      </p:sp>
      <p:pic>
        <p:nvPicPr>
          <p:cNvPr id="1028" name="Picture 4" descr="Mixed Hierarchical Website Structure">
            <a:extLst>
              <a:ext uri="{FF2B5EF4-FFF2-40B4-BE49-F238E27FC236}">
                <a16:creationId xmlns:a16="http://schemas.microsoft.com/office/drawing/2014/main" id="{C6683164-538D-445E-B90A-F98DCA277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23" y="2616835"/>
            <a:ext cx="6421163" cy="39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05D73-57B4-49DB-8DFE-68800683741B}"/>
              </a:ext>
            </a:extLst>
          </p:cNvPr>
          <p:cNvSpPr txBox="1"/>
          <p:nvPr/>
        </p:nvSpPr>
        <p:spPr>
          <a:xfrm>
            <a:off x="614855" y="1986456"/>
            <a:ext cx="322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Google </a:t>
            </a:r>
            <a:r>
              <a:rPr lang="en-US" sz="2800" dirty="0"/>
              <a:t>search till level 4</a:t>
            </a:r>
          </a:p>
          <a:p>
            <a:r>
              <a:rPr lang="en-US" sz="2800" dirty="0"/>
              <a:t>Good structure help for SEO</a:t>
            </a:r>
          </a:p>
        </p:txBody>
      </p:sp>
    </p:spTree>
    <p:extLst>
      <p:ext uri="{BB962C8B-B14F-4D97-AF65-F5344CB8AC3E}">
        <p14:creationId xmlns:p14="http://schemas.microsoft.com/office/powerpoint/2010/main" val="33850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8EE9-F77A-461C-805D-4A5B58C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Difference between Domain and Hosting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2050" name="Picture 2" descr="Difference Between Domain and Hosting | Difference Between">
            <a:extLst>
              <a:ext uri="{FF2B5EF4-FFF2-40B4-BE49-F238E27FC236}">
                <a16:creationId xmlns:a16="http://schemas.microsoft.com/office/drawing/2014/main" id="{FF6A96D1-6823-435E-902E-1F4DCDB8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1" y="2030136"/>
            <a:ext cx="8607971" cy="46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77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1AC9-5BF6-43B0-826E-EDF8030F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HTML? Why is it Important?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922F-55BC-4C44-8F28-B93EC8F1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607" cy="4351338"/>
          </a:xfrm>
        </p:spPr>
        <p:txBody>
          <a:bodyPr/>
          <a:lstStyle/>
          <a:p>
            <a:r>
              <a:rPr lang="en-US" dirty="0"/>
              <a:t>HTML is a markup language</a:t>
            </a:r>
          </a:p>
          <a:p>
            <a:r>
              <a:rPr lang="en-US" dirty="0"/>
              <a:t>Used to create webpage</a:t>
            </a:r>
          </a:p>
          <a:p>
            <a:r>
              <a:rPr lang="en-US" dirty="0"/>
              <a:t>Standard of web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5DED4-EF06-4C7B-9A58-626A9705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1027906"/>
            <a:ext cx="6596284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F352-1816-487E-94B1-179405DE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Home Page - The most Important Page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6AA6-9F24-4C6A-BD75-C9136CEA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information of the website</a:t>
            </a:r>
          </a:p>
          <a:p>
            <a:r>
              <a:rPr lang="en-US" dirty="0"/>
              <a:t>Complete information of website</a:t>
            </a:r>
          </a:p>
          <a:p>
            <a:endParaRPr lang="en-US" dirty="0"/>
          </a:p>
          <a:p>
            <a:r>
              <a:rPr lang="en-US" dirty="0" err="1"/>
              <a:t>Multipages</a:t>
            </a:r>
            <a:r>
              <a:rPr lang="en-US" dirty="0"/>
              <a:t> website recommended</a:t>
            </a:r>
          </a:p>
          <a:p>
            <a:r>
              <a:rPr lang="en-US" dirty="0"/>
              <a:t>Single pages website partially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7096617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73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Source Sans Pro</vt:lpstr>
      <vt:lpstr>Parcel</vt:lpstr>
      <vt:lpstr>Chapter 3Website</vt:lpstr>
      <vt:lpstr>Structure of website</vt:lpstr>
      <vt:lpstr>Difference between Domain and Hosting </vt:lpstr>
      <vt:lpstr>What is HTML? Why is it Important? </vt:lpstr>
      <vt:lpstr>Home Page - The most Important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3Website</dc:title>
  <dc:creator>Abdul Malik Solangi</dc:creator>
  <cp:lastModifiedBy>Abdul Malik Solangi</cp:lastModifiedBy>
  <cp:revision>5</cp:revision>
  <dcterms:created xsi:type="dcterms:W3CDTF">2021-04-29T06:43:08Z</dcterms:created>
  <dcterms:modified xsi:type="dcterms:W3CDTF">2021-04-29T09:36:08Z</dcterms:modified>
</cp:coreProperties>
</file>