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46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96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8BD6-D7BF-40CE-A931-88A3BE3B6518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49E50E-872C-43D8-BF84-7299803A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0A74-7B04-416D-B83E-D40FD036F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On Page </a:t>
            </a:r>
            <a:r>
              <a:rPr lang="en-US" dirty="0" err="1"/>
              <a:t>Optimazation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5A470-639A-4674-8721-B0FB52EE0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By:Umer</a:t>
            </a:r>
            <a:r>
              <a:rPr lang="en-US" dirty="0"/>
              <a:t> Farooq</a:t>
            </a:r>
          </a:p>
        </p:txBody>
      </p:sp>
    </p:spTree>
    <p:extLst>
      <p:ext uri="{BB962C8B-B14F-4D97-AF65-F5344CB8AC3E}">
        <p14:creationId xmlns:p14="http://schemas.microsoft.com/office/powerpoint/2010/main" val="287593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9C7F-3A54-4D2B-A7CC-23C592E2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Image SEO: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7DC9-9ED1-4016-9C2D-C5CBB588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812" y="1264555"/>
            <a:ext cx="8915400" cy="3777622"/>
          </a:xfrm>
        </p:spPr>
        <p:txBody>
          <a:bodyPr/>
          <a:lstStyle/>
          <a:p>
            <a:r>
              <a:rPr lang="en-US" dirty="0"/>
              <a:t>Image SEO is so important</a:t>
            </a:r>
          </a:p>
          <a:p>
            <a:r>
              <a:rPr lang="en-US" dirty="0"/>
              <a:t>To enhance content should use SEO ex people watch images before purchasing </a:t>
            </a:r>
          </a:p>
          <a:p>
            <a:r>
              <a:rPr lang="en-US" dirty="0"/>
              <a:t>Alt tag keyword long keyword</a:t>
            </a:r>
          </a:p>
          <a:p>
            <a:r>
              <a:rPr lang="en-US" dirty="0"/>
              <a:t>Title , file name also matters</a:t>
            </a:r>
          </a:p>
          <a:p>
            <a:r>
              <a:rPr lang="en-US" dirty="0"/>
              <a:t>If the image is important it should be on top of content</a:t>
            </a:r>
          </a:p>
          <a:p>
            <a:r>
              <a:rPr lang="en-US" dirty="0"/>
              <a:t>Image size must less than 100kb for optimize image (you can use photoshop) for optimizing or also use resizeimage.net or any from google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7C0FF-33D5-41B1-9B55-484F733B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4878915"/>
            <a:ext cx="43529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2396-FC3D-431B-A62E-BEA504E9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" y="4538132"/>
            <a:ext cx="4457700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3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F440-2C67-4A7D-AD5C-AFAD0985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SITE-LEVEL Factors: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9BD5-85CE-42A0-B21E-7A140675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04" y="1233121"/>
            <a:ext cx="6888163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Website structure depends on 3 things</a:t>
            </a:r>
          </a:p>
          <a:p>
            <a:pPr lvl="1"/>
            <a:r>
              <a:rPr lang="en-US" dirty="0"/>
              <a:t>Website organized </a:t>
            </a:r>
          </a:p>
          <a:p>
            <a:pPr lvl="1"/>
            <a:r>
              <a:rPr lang="en-US" dirty="0"/>
              <a:t>Max level 4</a:t>
            </a:r>
          </a:p>
          <a:p>
            <a:pPr lvl="1"/>
            <a:r>
              <a:rPr lang="en-US" dirty="0"/>
              <a:t>Organized similar pages together</a:t>
            </a:r>
          </a:p>
          <a:p>
            <a:r>
              <a:rPr lang="en-US" dirty="0" err="1"/>
              <a:t>Url</a:t>
            </a:r>
            <a:r>
              <a:rPr lang="en-US" dirty="0"/>
              <a:t> Also human friendly </a:t>
            </a:r>
          </a:p>
          <a:p>
            <a:r>
              <a:rPr lang="en-US" dirty="0"/>
              <a:t>Internal linking of all pages (same website)</a:t>
            </a:r>
          </a:p>
          <a:p>
            <a:r>
              <a:rPr lang="en-US" b="0" i="0" dirty="0">
                <a:effectLst/>
                <a:latin typeface="Roboto"/>
              </a:rPr>
              <a:t>Website </a:t>
            </a:r>
            <a:r>
              <a:rPr lang="en-US" b="0" i="0" dirty="0" err="1">
                <a:effectLst/>
                <a:latin typeface="Roboto"/>
              </a:rPr>
              <a:t>UpTime</a:t>
            </a:r>
            <a:r>
              <a:rPr lang="en-US" b="0" i="0" dirty="0">
                <a:effectLst/>
                <a:latin typeface="Roboto"/>
              </a:rPr>
              <a:t>:- Website must be run not to be down for this you can visit uptrends.com </a:t>
            </a:r>
          </a:p>
          <a:p>
            <a:r>
              <a:rPr lang="en-US" b="0" i="0" dirty="0">
                <a:effectLst/>
                <a:latin typeface="Roboto"/>
              </a:rPr>
              <a:t> Security:-it is a also a ranking factor</a:t>
            </a:r>
          </a:p>
          <a:p>
            <a:r>
              <a:rPr lang="en-US" dirty="0">
                <a:latin typeface="Roboto"/>
              </a:rPr>
              <a:t>External Links:- other website, but that website must be good if its bad website google think you are promoting that website and palatalized you</a:t>
            </a:r>
          </a:p>
          <a:p>
            <a:r>
              <a:rPr lang="en-US" b="0" i="0" dirty="0">
                <a:effectLst/>
                <a:latin typeface="Roboto"/>
              </a:rPr>
              <a:t>Robots.txt:- to avoid particular pages but if any command makes wrong it can make issue to </a:t>
            </a:r>
            <a:r>
              <a:rPr lang="en-US" b="0" i="0">
                <a:effectLst/>
                <a:latin typeface="Roboto"/>
              </a:rPr>
              <a:t>all website</a:t>
            </a:r>
            <a:endParaRPr lang="en-US" b="0" i="0" dirty="0">
              <a:effectLst/>
              <a:latin typeface="Roboto"/>
            </a:endParaRPr>
          </a:p>
          <a:p>
            <a:endParaRPr lang="en-US" b="0" i="0" dirty="0">
              <a:effectLst/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b="0" i="0" dirty="0">
              <a:effectLst/>
              <a:latin typeface="Roboto"/>
            </a:endParaRPr>
          </a:p>
          <a:p>
            <a:endParaRPr lang="en-US" b="0" i="0" dirty="0">
              <a:effectLst/>
              <a:latin typeface="Roboto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8D65-690D-4962-8A27-DE7D61A4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22" y="24337"/>
            <a:ext cx="4461077" cy="3038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24DF7-AB26-4403-B0E6-68E853EB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2" y="4871510"/>
            <a:ext cx="2475443" cy="185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5E854-C335-4C19-9A8D-B4A7B48BD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65532" y="3141133"/>
            <a:ext cx="4326465" cy="37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5BD-B78D-4848-B2D1-23C1E7E1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Advanced Content Optimization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A500-375A-4B04-B2ED-1E38483C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update content</a:t>
            </a:r>
          </a:p>
          <a:p>
            <a:pPr lvl="1"/>
            <a:r>
              <a:rPr lang="en-US" dirty="0"/>
              <a:t>Update data frequently</a:t>
            </a:r>
          </a:p>
          <a:p>
            <a:r>
              <a:rPr lang="en-US" dirty="0"/>
              <a:t>Blog vs static page</a:t>
            </a:r>
          </a:p>
          <a:p>
            <a:pPr lvl="1"/>
            <a:r>
              <a:rPr lang="en-US" dirty="0"/>
              <a:t>Blog updated and static remain same</a:t>
            </a:r>
          </a:p>
          <a:p>
            <a:r>
              <a:rPr lang="en-US" dirty="0"/>
              <a:t>Content Duplication</a:t>
            </a:r>
          </a:p>
          <a:p>
            <a:pPr lvl="1"/>
            <a:r>
              <a:rPr lang="en-US" dirty="0"/>
              <a:t>Fixing content through </a:t>
            </a:r>
            <a:r>
              <a:rPr lang="en-US" dirty="0" err="1"/>
              <a:t>htaccess</a:t>
            </a:r>
            <a:r>
              <a:rPr lang="en-US" dirty="0"/>
              <a:t> on domain</a:t>
            </a:r>
          </a:p>
          <a:p>
            <a:pPr lvl="1"/>
            <a:r>
              <a:rPr lang="en-US" dirty="0"/>
              <a:t>Use canonical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4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0054-2B9D-4543-B523-B1869276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7BCB-57E8-4355-A788-93404BB4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name</a:t>
            </a:r>
          </a:p>
          <a:p>
            <a:r>
              <a:rPr lang="en-US" dirty="0" err="1"/>
              <a:t>Tld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Top level domain (.com)</a:t>
            </a:r>
          </a:p>
          <a:p>
            <a:r>
              <a:rPr lang="en-US" dirty="0"/>
              <a:t>Sub Domain</a:t>
            </a:r>
          </a:p>
          <a:p>
            <a:r>
              <a:rPr lang="en-US" b="0" i="0" dirty="0">
                <a:effectLst/>
                <a:latin typeface="Roboto"/>
              </a:rPr>
              <a:t>Local or Country TLD Extension</a:t>
            </a:r>
          </a:p>
          <a:p>
            <a:pPr lvl="1"/>
            <a:r>
              <a:rPr lang="en-US" dirty="0"/>
              <a:t>Local domain help in ranking</a:t>
            </a:r>
          </a:p>
          <a:p>
            <a:r>
              <a:rPr lang="en-US" b="0" i="0" dirty="0">
                <a:effectLst/>
                <a:latin typeface="Roboto"/>
              </a:rPr>
              <a:t>Keywords in the Domain</a:t>
            </a:r>
          </a:p>
          <a:p>
            <a:r>
              <a:rPr lang="en-US" b="0" i="0" dirty="0">
                <a:effectLst/>
                <a:latin typeface="Roboto"/>
              </a:rPr>
              <a:t>Domain Age, Ownership and History</a:t>
            </a:r>
          </a:p>
          <a:p>
            <a:pPr lvl="1"/>
            <a:r>
              <a:rPr lang="en-US" dirty="0">
                <a:latin typeface="Roboto"/>
              </a:rPr>
              <a:t>Age ,history also major factor</a:t>
            </a:r>
          </a:p>
          <a:p>
            <a:pPr lvl="1"/>
            <a:r>
              <a:rPr lang="en-US" b="0" i="0" dirty="0">
                <a:effectLst/>
                <a:latin typeface="Roboto"/>
              </a:rPr>
              <a:t>You are a real person</a:t>
            </a:r>
          </a:p>
          <a:p>
            <a:pPr lvl="1"/>
            <a:endParaRPr lang="en-US" b="0" i="0" dirty="0">
              <a:effectLst/>
              <a:latin typeface="Roboto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53848-51BE-4A00-A293-70A0AF29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3022600"/>
            <a:ext cx="4991100" cy="670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E583-27E8-4658-8D18-7CDD0478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3666497"/>
            <a:ext cx="2647950" cy="3133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E5D9B9-25D1-44F7-94C2-2C5F664E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8" y="4137065"/>
            <a:ext cx="2555345" cy="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1E7F-4C52-4B1C-8148-7B1470A9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Advanced On-page Optimization Factors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75C7-9195-4BDE-BC2B-10696825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Better Website Layout &amp; User Experience</a:t>
            </a:r>
          </a:p>
          <a:p>
            <a:pPr lvl="1"/>
            <a:r>
              <a:rPr lang="en-US" dirty="0"/>
              <a:t>Bounce rate : person open website and leave it</a:t>
            </a:r>
          </a:p>
          <a:p>
            <a:pPr lvl="1"/>
            <a:r>
              <a:rPr lang="en-US" dirty="0"/>
              <a:t> if the bounce rate is high google can penalized you</a:t>
            </a:r>
          </a:p>
          <a:p>
            <a:pPr lvl="1"/>
            <a:r>
              <a:rPr lang="en-US" dirty="0"/>
              <a:t>By making good website you can overcome it</a:t>
            </a:r>
          </a:p>
          <a:p>
            <a:r>
              <a:rPr lang="en-US" b="0" i="0" dirty="0">
                <a:effectLst/>
                <a:latin typeface="Roboto"/>
              </a:rPr>
              <a:t>Page Loading Speed</a:t>
            </a:r>
          </a:p>
          <a:p>
            <a:pPr lvl="1"/>
            <a:r>
              <a:rPr lang="en-US" dirty="0">
                <a:latin typeface="Roboto"/>
              </a:rPr>
              <a:t>Slow speed website </a:t>
            </a:r>
            <a:r>
              <a:rPr lang="en-US" dirty="0" err="1">
                <a:latin typeface="Roboto"/>
              </a:rPr>
              <a:t>penaltized</a:t>
            </a:r>
            <a:r>
              <a:rPr lang="en-US" dirty="0">
                <a:latin typeface="Roboto"/>
              </a:rPr>
              <a:t> by google</a:t>
            </a:r>
          </a:p>
          <a:p>
            <a:r>
              <a:rPr lang="en-US" b="0" i="0" dirty="0">
                <a:effectLst/>
                <a:latin typeface="Roboto"/>
              </a:rPr>
              <a:t>Mobile Friendly Website</a:t>
            </a:r>
          </a:p>
          <a:p>
            <a:r>
              <a:rPr lang="en-US" b="0" i="0" dirty="0">
                <a:effectLst/>
                <a:latin typeface="Roboto"/>
              </a:rPr>
              <a:t>Secure your Site with HTTPS</a:t>
            </a:r>
          </a:p>
          <a:p>
            <a:pPr lvl="1"/>
            <a:r>
              <a:rPr lang="en-US" dirty="0">
                <a:latin typeface="Roboto"/>
              </a:rPr>
              <a:t>Difference between http </a:t>
            </a:r>
            <a:r>
              <a:rPr lang="en-US">
                <a:latin typeface="Roboto"/>
              </a:rPr>
              <a:t>and https</a:t>
            </a:r>
            <a:endParaRPr lang="en-US" b="0" i="0">
              <a:effectLst/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5A33-C79D-4561-8AEF-DFDF6623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On-page SEO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697B-B650-4759-AB60-4DDD644F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On-page SEO (or on-site SEO) is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practice of optimizing web pages for specific keywords in order to improve search visibility and traffic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involves aligning page-specific elements like title tags, headings, content, and internal links with keywords.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3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C4F5-209E-49DC-8019-0D670B7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472D-071C-4BA2-A69D-2C8FD31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question ask by google</a:t>
            </a:r>
          </a:p>
          <a:p>
            <a:r>
              <a:rPr lang="en-US" dirty="0"/>
              <a:t>Than allocate a score</a:t>
            </a:r>
          </a:p>
          <a:p>
            <a:r>
              <a:rPr lang="en-US" dirty="0"/>
              <a:t>Whose is high its website rank  high</a:t>
            </a:r>
          </a:p>
          <a:p>
            <a:r>
              <a:rPr lang="en-US" dirty="0"/>
              <a:t>Questions can be</a:t>
            </a:r>
          </a:p>
          <a:p>
            <a:r>
              <a:rPr lang="en-US" dirty="0"/>
              <a:t>Website content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Website languages</a:t>
            </a:r>
          </a:p>
          <a:p>
            <a:r>
              <a:rPr lang="en-US" dirty="0"/>
              <a:t>Website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9B9D-3302-461B-972F-20039095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2133600"/>
            <a:ext cx="5334000" cy="43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F673-8017-480D-8BBF-1CCCCA09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On-page </a:t>
            </a:r>
            <a:r>
              <a:rPr lang="en-US" dirty="0" err="1"/>
              <a:t>optimazation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D2F7C-19D3-44D8-937A-9BEDB8A2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064" y="2133600"/>
            <a:ext cx="8477698" cy="3778250"/>
          </a:xfrm>
        </p:spPr>
      </p:pic>
    </p:spTree>
    <p:extLst>
      <p:ext uri="{BB962C8B-B14F-4D97-AF65-F5344CB8AC3E}">
        <p14:creationId xmlns:p14="http://schemas.microsoft.com/office/powerpoint/2010/main" val="91235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88A-9147-413E-BE3E-2488B2AE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included in on-page?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F87-03C2-45E1-9FC6-0541FA62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related to your website</a:t>
            </a:r>
          </a:p>
          <a:p>
            <a:r>
              <a:rPr lang="en-US" dirty="0"/>
              <a:t>On page divided into 6 factors</a:t>
            </a:r>
          </a:p>
          <a:p>
            <a:r>
              <a:rPr lang="en-US" dirty="0"/>
              <a:t>Page level</a:t>
            </a:r>
          </a:p>
          <a:p>
            <a:r>
              <a:rPr lang="en-US" dirty="0"/>
              <a:t>Image </a:t>
            </a:r>
          </a:p>
          <a:p>
            <a:r>
              <a:rPr lang="en-US" dirty="0"/>
              <a:t>Site Level Factors</a:t>
            </a:r>
          </a:p>
          <a:p>
            <a:r>
              <a:rPr lang="en-US" dirty="0"/>
              <a:t>Advanced content</a:t>
            </a:r>
          </a:p>
          <a:p>
            <a:r>
              <a:rPr lang="en-US" dirty="0"/>
              <a:t>Domain factor</a:t>
            </a:r>
          </a:p>
          <a:p>
            <a:r>
              <a:rPr lang="en-US" dirty="0"/>
              <a:t>Advanced factors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328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0D5D-37A8-4BD0-89D0-C0D0AC66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Level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2CFA-FA00-4CBB-A16C-7D2408CA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tag gives information to browser</a:t>
            </a:r>
          </a:p>
          <a:p>
            <a:r>
              <a:rPr lang="en-US" dirty="0"/>
              <a:t>It helps to ranking factors</a:t>
            </a:r>
          </a:p>
          <a:p>
            <a:r>
              <a:rPr lang="en-US" dirty="0"/>
              <a:t>The important tag is title tag</a:t>
            </a:r>
          </a:p>
          <a:p>
            <a:r>
              <a:rPr lang="en-US" dirty="0"/>
              <a:t>Meta in Description tag limit is</a:t>
            </a:r>
          </a:p>
          <a:p>
            <a:pPr marL="0" indent="0">
              <a:buNone/>
            </a:pPr>
            <a:r>
              <a:rPr lang="en-US" dirty="0"/>
              <a:t>300 but google show 156 character</a:t>
            </a:r>
          </a:p>
          <a:p>
            <a:r>
              <a:rPr lang="en-US" dirty="0"/>
              <a:t>Keywords tag discontinued </a:t>
            </a:r>
            <a:r>
              <a:rPr lang="en-US"/>
              <a:t>by google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D15E9-4BC1-4898-A197-C49FB57D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82" y="2750031"/>
            <a:ext cx="5030498" cy="36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203-6CC0-4663-B608-F7842C07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Content with Shortlisted Keywords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9B72-A53F-4D0D-B979-1525F73D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 remain same</a:t>
            </a:r>
          </a:p>
          <a:p>
            <a:r>
              <a:rPr lang="en-US" dirty="0"/>
              <a:t>But blogs website is dynamic </a:t>
            </a:r>
          </a:p>
        </p:txBody>
      </p:sp>
    </p:spTree>
    <p:extLst>
      <p:ext uri="{BB962C8B-B14F-4D97-AF65-F5344CB8AC3E}">
        <p14:creationId xmlns:p14="http://schemas.microsoft.com/office/powerpoint/2010/main" val="4645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4005-B247-4E24-8956-18E49522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F56F19-C20B-4D27-9779-A4EB5C6E3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2" y="2782051"/>
            <a:ext cx="5671312" cy="40505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DECC8-7897-49A9-B629-AA2AFCAD0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46" y="3064190"/>
            <a:ext cx="4598754" cy="377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FB72B-742E-4EB9-BF05-A9F21DBB6B80}"/>
              </a:ext>
            </a:extLst>
          </p:cNvPr>
          <p:cNvSpPr txBox="1"/>
          <p:nvPr/>
        </p:nvSpPr>
        <p:spPr>
          <a:xfrm>
            <a:off x="2396067" y="1386829"/>
            <a:ext cx="502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Colors Are Keyword</a:t>
            </a:r>
          </a:p>
          <a:p>
            <a:r>
              <a:rPr lang="en-US" dirty="0"/>
              <a:t>You should use synonyms </a:t>
            </a:r>
          </a:p>
          <a:p>
            <a:r>
              <a:rPr lang="en-US" dirty="0"/>
              <a:t>Ex store -&gt; market</a:t>
            </a:r>
          </a:p>
          <a:p>
            <a:r>
              <a:rPr lang="en-US" dirty="0"/>
              <a:t>Keyword Density must be redundant to 3%</a:t>
            </a:r>
          </a:p>
          <a:p>
            <a:r>
              <a:rPr lang="en-US" dirty="0"/>
              <a:t>http://www.seobook.com/</a:t>
            </a:r>
          </a:p>
        </p:txBody>
      </p:sp>
    </p:spTree>
    <p:extLst>
      <p:ext uri="{BB962C8B-B14F-4D97-AF65-F5344CB8AC3E}">
        <p14:creationId xmlns:p14="http://schemas.microsoft.com/office/powerpoint/2010/main" val="37049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288-6018-462A-A677-16165A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 Page-Level Factors: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5A3B-FB62-4606-B1AB-3059204A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length must be more than 500 characters</a:t>
            </a:r>
          </a:p>
          <a:p>
            <a:r>
              <a:rPr lang="en-US" dirty="0"/>
              <a:t>Heading Also mater in content </a:t>
            </a:r>
            <a:r>
              <a:rPr lang="en-US" b="0" i="0" dirty="0" err="1">
                <a:effectLst/>
                <a:latin typeface="Roboto"/>
              </a:rPr>
              <a:t>Content</a:t>
            </a:r>
            <a:r>
              <a:rPr lang="en-US" b="0" i="0" dirty="0">
                <a:effectLst/>
                <a:latin typeface="Roboto"/>
              </a:rPr>
              <a:t> Headings (H1-H6)</a:t>
            </a:r>
          </a:p>
          <a:p>
            <a:r>
              <a:rPr lang="en-US" dirty="0">
                <a:latin typeface="Roboto"/>
              </a:rPr>
              <a:t>You can make content on heading</a:t>
            </a:r>
          </a:p>
          <a:p>
            <a:r>
              <a:rPr lang="en-US" b="0" i="0" dirty="0">
                <a:effectLst/>
                <a:latin typeface="Roboto"/>
              </a:rPr>
              <a:t>Con</a:t>
            </a:r>
            <a:r>
              <a:rPr lang="en-US" dirty="0">
                <a:latin typeface="Roboto"/>
              </a:rPr>
              <a:t>tent should be divided into section </a:t>
            </a:r>
          </a:p>
          <a:p>
            <a:r>
              <a:rPr lang="en-US" b="0" i="0" dirty="0">
                <a:effectLst/>
                <a:latin typeface="Roboto"/>
              </a:rPr>
              <a:t>You can make list, heading and add images for big conte</a:t>
            </a:r>
            <a:r>
              <a:rPr lang="en-US" dirty="0">
                <a:latin typeface="Roboto"/>
              </a:rPr>
              <a:t>nt</a:t>
            </a:r>
          </a:p>
          <a:p>
            <a:r>
              <a:rPr lang="en-US" b="0" i="0" dirty="0">
                <a:effectLst/>
                <a:latin typeface="Roboto"/>
              </a:rPr>
              <a:t>Al</a:t>
            </a:r>
            <a:r>
              <a:rPr lang="en-US" dirty="0">
                <a:latin typeface="Roboto"/>
              </a:rPr>
              <a:t>so make table of content so user directly read its </a:t>
            </a:r>
            <a:r>
              <a:rPr lang="en-US">
                <a:latin typeface="Roboto"/>
              </a:rPr>
              <a:t>main work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0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570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Century Gothic</vt:lpstr>
      <vt:lpstr>Roboto</vt:lpstr>
      <vt:lpstr>Wingdings 3</vt:lpstr>
      <vt:lpstr>Wisp</vt:lpstr>
      <vt:lpstr>Chapter 6 On Page Optimazation</vt:lpstr>
      <vt:lpstr>On-page SEO</vt:lpstr>
      <vt:lpstr>PowerPoint Presentation</vt:lpstr>
      <vt:lpstr>On-page optimazation</vt:lpstr>
      <vt:lpstr>Whats included in on-page?</vt:lpstr>
      <vt:lpstr>Page Level Factors</vt:lpstr>
      <vt:lpstr>Content with Shortlisted Keywords </vt:lpstr>
      <vt:lpstr>Optimize Content</vt:lpstr>
      <vt:lpstr> Page-Level Factors:</vt:lpstr>
      <vt:lpstr>Image SEO: </vt:lpstr>
      <vt:lpstr>SITE-LEVEL Factors: </vt:lpstr>
      <vt:lpstr>Advanced Content Optimization </vt:lpstr>
      <vt:lpstr>Domain Factors</vt:lpstr>
      <vt:lpstr>Advanced On-page Optimization Factors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On Page Optimazation</dc:title>
  <dc:creator>Abdu Malik Solangi</dc:creator>
  <cp:lastModifiedBy>Abdu Malik Solangi</cp:lastModifiedBy>
  <cp:revision>18</cp:revision>
  <dcterms:created xsi:type="dcterms:W3CDTF">2021-08-27T08:10:37Z</dcterms:created>
  <dcterms:modified xsi:type="dcterms:W3CDTF">2021-10-05T09:56:27Z</dcterms:modified>
</cp:coreProperties>
</file>