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4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8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9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9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3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3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3B1E-4D8A-4AE2-8F68-EDA42F14846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EC4970-3D22-4A3F-B607-49AF4DC1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D9B5-56FF-4887-8B34-DC269FC27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A440-25A8-481D-9701-A565C0E4E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By:Umer</a:t>
            </a:r>
            <a:r>
              <a:rPr lang="en-US" dirty="0"/>
              <a:t> Farooq</a:t>
            </a:r>
          </a:p>
        </p:txBody>
      </p:sp>
    </p:spTree>
    <p:extLst>
      <p:ext uri="{BB962C8B-B14F-4D97-AF65-F5344CB8AC3E}">
        <p14:creationId xmlns:p14="http://schemas.microsoft.com/office/powerpoint/2010/main" val="20342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F32E-5CF2-4010-8DD2-5E22801C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Off-Page?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8FFF-E69F-4CE3-AC40-394D6DAC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"Off-page SEO" (also called "off-site SEO") refers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actions taken outside of your own website to impact your rankings within search engine results pages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(SERPs). ... linking to or promoting your website, and effectively "vouching" for the quality of your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0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FC8-5BFC-4A56-8DA8-C77349F6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B038-2FFA-429F-A6C3-42676896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building</a:t>
            </a:r>
          </a:p>
          <a:p>
            <a:pPr lvl="1"/>
            <a:r>
              <a:rPr lang="en-US" dirty="0"/>
              <a:t>Your website link on other website</a:t>
            </a:r>
          </a:p>
          <a:p>
            <a:r>
              <a:rPr lang="en-US" b="0" i="0" dirty="0">
                <a:effectLst/>
                <a:latin typeface="Roboto"/>
              </a:rPr>
              <a:t>Different Types of Backlinks</a:t>
            </a:r>
          </a:p>
          <a:p>
            <a:pPr lvl="1"/>
            <a:r>
              <a:rPr lang="en-US" dirty="0"/>
              <a:t>Same website link is called internal links</a:t>
            </a:r>
          </a:p>
          <a:p>
            <a:pPr lvl="1"/>
            <a:r>
              <a:rPr lang="en-US" dirty="0"/>
              <a:t>Other website link is called external links</a:t>
            </a:r>
          </a:p>
          <a:p>
            <a:pPr lvl="1"/>
            <a:r>
              <a:rPr lang="en-US" dirty="0"/>
              <a:t>Other website link in your website is called inbound for </a:t>
            </a:r>
            <a:r>
              <a:rPr lang="en-US"/>
              <a:t>you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6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101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</vt:lpstr>
      <vt:lpstr>Gill Sans MT</vt:lpstr>
      <vt:lpstr>Roboto</vt:lpstr>
      <vt:lpstr>Gallery</vt:lpstr>
      <vt:lpstr>Off page</vt:lpstr>
      <vt:lpstr>What is Off-Page?</vt:lpstr>
      <vt:lpstr>Off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page</dc:title>
  <dc:creator>Abdu Malik Solangi</dc:creator>
  <cp:lastModifiedBy>Abdu Malik Solangi</cp:lastModifiedBy>
  <cp:revision>4</cp:revision>
  <dcterms:created xsi:type="dcterms:W3CDTF">2021-10-18T07:42:31Z</dcterms:created>
  <dcterms:modified xsi:type="dcterms:W3CDTF">2021-10-18T08:40:16Z</dcterms:modified>
</cp:coreProperties>
</file>