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9" r:id="rId4"/>
    <p:sldId id="258" r:id="rId5"/>
    <p:sldId id="260" r:id="rId6"/>
    <p:sldId id="263" r:id="rId7"/>
    <p:sldId id="261" r:id="rId8"/>
    <p:sldId id="262" r:id="rId9"/>
    <p:sldId id="264" r:id="rId10"/>
    <p:sldId id="265" r:id="rId11"/>
    <p:sldId id="275" r:id="rId12"/>
    <p:sldId id="266" r:id="rId13"/>
    <p:sldId id="269" r:id="rId14"/>
    <p:sldId id="273" r:id="rId15"/>
    <p:sldId id="267" r:id="rId16"/>
    <p:sldId id="271" r:id="rId17"/>
    <p:sldId id="274" r:id="rId18"/>
    <p:sldId id="276" r:id="rId19"/>
    <p:sldId id="286" r:id="rId20"/>
    <p:sldId id="279" r:id="rId21"/>
    <p:sldId id="281" r:id="rId22"/>
    <p:sldId id="280" r:id="rId23"/>
    <p:sldId id="282" r:id="rId24"/>
    <p:sldId id="283" r:id="rId25"/>
    <p:sldId id="284" r:id="rId26"/>
    <p:sldId id="287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C1FE08-E907-4ADF-A172-C11A4C215D9F}" type="datetimeFigureOut">
              <a:rPr lang="en-US" smtClean="0"/>
              <a:pPr/>
              <a:t>6/1/2020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A53049-D191-448D-926F-9789BA67D2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91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A53049-D191-448D-926F-9789BA67D24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6/1/2020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6/1/2020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Practical Session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Students</a:t>
            </a:r>
          </a:p>
          <a:p>
            <a:r>
              <a:rPr lang="en-US" dirty="0" smtClean="0"/>
              <a:t>Teachers</a:t>
            </a:r>
          </a:p>
          <a:p>
            <a:r>
              <a:rPr lang="en-US" dirty="0" smtClean="0"/>
              <a:t>Controllers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Entities associated with the system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ENTITIES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00400" y="2895600"/>
            <a:ext cx="2667000" cy="91440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PROGRAM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219200" y="4495800"/>
            <a:ext cx="2133600" cy="91440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Prog_Code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62000" y="762000"/>
            <a:ext cx="2514600" cy="106680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Prog_Duration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562600" y="762000"/>
            <a:ext cx="2133600" cy="91440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No.oFSem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62600" y="4495800"/>
            <a:ext cx="2133600" cy="91440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Level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4" idx="0"/>
            <a:endCxn id="6" idx="5"/>
          </p:cNvCxnSpPr>
          <p:nvPr/>
        </p:nvCxnSpPr>
        <p:spPr>
          <a:xfrm rot="16200000" flipV="1">
            <a:off x="3109609" y="1471308"/>
            <a:ext cx="1223029" cy="1625555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0"/>
            <a:endCxn id="7" idx="4"/>
          </p:cNvCxnSpPr>
          <p:nvPr/>
        </p:nvCxnSpPr>
        <p:spPr>
          <a:xfrm rot="5400000" flipH="1" flipV="1">
            <a:off x="4972050" y="1238250"/>
            <a:ext cx="1219200" cy="209550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0"/>
            <a:endCxn id="4" idx="2"/>
          </p:cNvCxnSpPr>
          <p:nvPr/>
        </p:nvCxnSpPr>
        <p:spPr>
          <a:xfrm rot="5400000" flipH="1" flipV="1">
            <a:off x="3067050" y="3028950"/>
            <a:ext cx="685800" cy="224790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0"/>
            <a:endCxn id="4" idx="2"/>
          </p:cNvCxnSpPr>
          <p:nvPr/>
        </p:nvCxnSpPr>
        <p:spPr>
          <a:xfrm rot="16200000" flipV="1">
            <a:off x="5238750" y="3105150"/>
            <a:ext cx="685800" cy="209550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6096000" y="4419600"/>
            <a:ext cx="2286000" cy="106680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0" y="2895600"/>
            <a:ext cx="2667000" cy="91440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COURSE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828800" y="4495800"/>
            <a:ext cx="2133600" cy="91440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Crs_Credits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371600" y="762000"/>
            <a:ext cx="2514600" cy="106680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Crs_Code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172200" y="762000"/>
            <a:ext cx="2133600" cy="91440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Crs_Name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172200" y="4495800"/>
            <a:ext cx="2133600" cy="91440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CrsPreReqs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4" idx="0"/>
            <a:endCxn id="6" idx="5"/>
          </p:cNvCxnSpPr>
          <p:nvPr/>
        </p:nvCxnSpPr>
        <p:spPr>
          <a:xfrm rot="16200000" flipV="1">
            <a:off x="3719209" y="1471308"/>
            <a:ext cx="1223029" cy="1625555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0"/>
            <a:endCxn id="7" idx="4"/>
          </p:cNvCxnSpPr>
          <p:nvPr/>
        </p:nvCxnSpPr>
        <p:spPr>
          <a:xfrm rot="5400000" flipH="1" flipV="1">
            <a:off x="5581650" y="1238250"/>
            <a:ext cx="1219200" cy="209550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0"/>
            <a:endCxn id="4" idx="2"/>
          </p:cNvCxnSpPr>
          <p:nvPr/>
        </p:nvCxnSpPr>
        <p:spPr>
          <a:xfrm rot="5400000" flipH="1" flipV="1">
            <a:off x="3676650" y="3028950"/>
            <a:ext cx="685800" cy="224790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2" idx="0"/>
            <a:endCxn id="4" idx="2"/>
          </p:cNvCxnSpPr>
          <p:nvPr/>
        </p:nvCxnSpPr>
        <p:spPr>
          <a:xfrm rot="16200000" flipV="1">
            <a:off x="5886450" y="3067050"/>
            <a:ext cx="609600" cy="209550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57200" y="2819400"/>
            <a:ext cx="2819400" cy="106680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Course_Offered_In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>
            <a:stCxn id="4" idx="1"/>
            <a:endCxn id="13" idx="6"/>
          </p:cNvCxnSpPr>
          <p:nvPr/>
        </p:nvCxnSpPr>
        <p:spPr>
          <a:xfrm rot="10800000">
            <a:off x="3276600" y="3352800"/>
            <a:ext cx="533400" cy="1588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29000" y="2895600"/>
            <a:ext cx="2667000" cy="91440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SEMESTER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447800" y="4495800"/>
            <a:ext cx="2133600" cy="91440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Crs_Credits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57200" y="2362200"/>
            <a:ext cx="2514600" cy="106680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Sem_No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791200" y="762000"/>
            <a:ext cx="2286000" cy="91440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Sem_StartAt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791200" y="4495800"/>
            <a:ext cx="2133600" cy="91440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Sem_EndAt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4" idx="1"/>
            <a:endCxn id="6" idx="5"/>
          </p:cNvCxnSpPr>
          <p:nvPr/>
        </p:nvCxnSpPr>
        <p:spPr>
          <a:xfrm rot="10800000">
            <a:off x="2603546" y="3272772"/>
            <a:ext cx="825455" cy="80029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0"/>
            <a:endCxn id="7" idx="4"/>
          </p:cNvCxnSpPr>
          <p:nvPr/>
        </p:nvCxnSpPr>
        <p:spPr>
          <a:xfrm rot="5400000" flipH="1" flipV="1">
            <a:off x="5238750" y="1200150"/>
            <a:ext cx="1219200" cy="217170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0"/>
            <a:endCxn id="4" idx="2"/>
          </p:cNvCxnSpPr>
          <p:nvPr/>
        </p:nvCxnSpPr>
        <p:spPr>
          <a:xfrm rot="5400000" flipH="1" flipV="1">
            <a:off x="3295650" y="3028950"/>
            <a:ext cx="685800" cy="224790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0"/>
            <a:endCxn id="4" idx="2"/>
          </p:cNvCxnSpPr>
          <p:nvPr/>
        </p:nvCxnSpPr>
        <p:spPr>
          <a:xfrm rot="16200000" flipV="1">
            <a:off x="5467350" y="3105150"/>
            <a:ext cx="685800" cy="209550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143000" y="914400"/>
            <a:ext cx="2514600" cy="106680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Sem_Name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>
            <a:stCxn id="4" idx="0"/>
            <a:endCxn id="15" idx="5"/>
          </p:cNvCxnSpPr>
          <p:nvPr/>
        </p:nvCxnSpPr>
        <p:spPr>
          <a:xfrm rot="16200000" flipV="1">
            <a:off x="3490609" y="1623708"/>
            <a:ext cx="1070629" cy="1473155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Oval 81"/>
          <p:cNvSpPr/>
          <p:nvPr/>
        </p:nvSpPr>
        <p:spPr>
          <a:xfrm>
            <a:off x="152400" y="3200400"/>
            <a:ext cx="2819400" cy="114300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609600" y="4724400"/>
            <a:ext cx="2514600" cy="99060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2819400" y="5486400"/>
            <a:ext cx="2286000" cy="106680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00400" y="2895600"/>
            <a:ext cx="2667000" cy="91440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STUDENT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85800" y="4800600"/>
            <a:ext cx="2362200" cy="83820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Std_Sub_GP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28600" y="1524000"/>
            <a:ext cx="2133600" cy="91440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Reg_No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438400" y="838200"/>
            <a:ext cx="2133600" cy="91440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StdName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029200" y="914400"/>
            <a:ext cx="2209800" cy="91440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FatherName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4" idx="0"/>
            <a:endCxn id="6" idx="5"/>
          </p:cNvCxnSpPr>
          <p:nvPr/>
        </p:nvCxnSpPr>
        <p:spPr>
          <a:xfrm rot="16200000" flipV="1">
            <a:off x="2996266" y="1357965"/>
            <a:ext cx="591111" cy="2484159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0"/>
            <a:endCxn id="7" idx="4"/>
          </p:cNvCxnSpPr>
          <p:nvPr/>
        </p:nvCxnSpPr>
        <p:spPr>
          <a:xfrm rot="16200000" flipV="1">
            <a:off x="3448050" y="1809750"/>
            <a:ext cx="1143000" cy="102870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0" idx="0"/>
            <a:endCxn id="4" idx="2"/>
          </p:cNvCxnSpPr>
          <p:nvPr/>
        </p:nvCxnSpPr>
        <p:spPr>
          <a:xfrm rot="5400000" flipH="1" flipV="1">
            <a:off x="2743200" y="2933700"/>
            <a:ext cx="914400" cy="266700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3"/>
            <a:endCxn id="4" idx="0"/>
          </p:cNvCxnSpPr>
          <p:nvPr/>
        </p:nvCxnSpPr>
        <p:spPr>
          <a:xfrm rot="5400000">
            <a:off x="4343004" y="1885785"/>
            <a:ext cx="1200711" cy="818918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858000" y="1676400"/>
            <a:ext cx="2133600" cy="91440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>
            <a:stCxn id="24" idx="2"/>
          </p:cNvCxnSpPr>
          <p:nvPr/>
        </p:nvCxnSpPr>
        <p:spPr>
          <a:xfrm rot="10800000" flipV="1">
            <a:off x="4572000" y="2133600"/>
            <a:ext cx="2286000" cy="76200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781800" y="2667000"/>
            <a:ext cx="2133600" cy="91440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Phone_Num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/>
          <p:cNvCxnSpPr>
            <a:stCxn id="27" idx="2"/>
            <a:endCxn id="4" idx="3"/>
          </p:cNvCxnSpPr>
          <p:nvPr/>
        </p:nvCxnSpPr>
        <p:spPr>
          <a:xfrm rot="10800000" flipV="1">
            <a:off x="5867400" y="3124200"/>
            <a:ext cx="914400" cy="22860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6629400" y="3733800"/>
            <a:ext cx="2133600" cy="91440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Address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/>
          <p:cNvCxnSpPr>
            <a:stCxn id="32" idx="0"/>
            <a:endCxn id="4" idx="3"/>
          </p:cNvCxnSpPr>
          <p:nvPr/>
        </p:nvCxnSpPr>
        <p:spPr>
          <a:xfrm rot="16200000" flipV="1">
            <a:off x="6591300" y="2628900"/>
            <a:ext cx="381000" cy="182880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629400" y="4724400"/>
            <a:ext cx="2133600" cy="91440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Cur_Sem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Connector 37"/>
          <p:cNvCxnSpPr>
            <a:stCxn id="37" idx="1"/>
            <a:endCxn id="4" idx="2"/>
          </p:cNvCxnSpPr>
          <p:nvPr/>
        </p:nvCxnSpPr>
        <p:spPr>
          <a:xfrm rot="16200000" flipV="1">
            <a:off x="5213725" y="3130176"/>
            <a:ext cx="1048311" cy="2407959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181600" y="5562600"/>
            <a:ext cx="2133600" cy="914400"/>
          </a:xfrm>
          <a:prstGeom prst="ellipse">
            <a:avLst/>
          </a:prstGeom>
          <a:solidFill>
            <a:schemeClr val="bg1"/>
          </a:solidFill>
          <a:ln w="31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CGPA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4" name="Straight Connector 43"/>
          <p:cNvCxnSpPr>
            <a:stCxn id="43" idx="0"/>
            <a:endCxn id="4" idx="2"/>
          </p:cNvCxnSpPr>
          <p:nvPr/>
        </p:nvCxnSpPr>
        <p:spPr>
          <a:xfrm rot="16200000" flipV="1">
            <a:off x="4514850" y="3829050"/>
            <a:ext cx="1752600" cy="171450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2895600" y="5562600"/>
            <a:ext cx="2133600" cy="91440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GPA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9" name="Straight Connector 48"/>
          <p:cNvCxnSpPr>
            <a:stCxn id="77" idx="0"/>
            <a:endCxn id="4" idx="2"/>
          </p:cNvCxnSpPr>
          <p:nvPr/>
        </p:nvCxnSpPr>
        <p:spPr>
          <a:xfrm rot="5400000" flipH="1" flipV="1">
            <a:off x="3409950" y="4362450"/>
            <a:ext cx="1676400" cy="57150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228600" y="3276600"/>
            <a:ext cx="2667000" cy="99060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Std_Sub_Detail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7" name="Straight Connector 56"/>
          <p:cNvCxnSpPr>
            <a:stCxn id="82" idx="7"/>
            <a:endCxn id="4" idx="1"/>
          </p:cNvCxnSpPr>
          <p:nvPr/>
        </p:nvCxnSpPr>
        <p:spPr>
          <a:xfrm rot="5400000" flipH="1" flipV="1">
            <a:off x="2872160" y="3039548"/>
            <a:ext cx="14988" cy="641492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6629400" y="3581400"/>
            <a:ext cx="2286000" cy="106680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00400" y="2895600"/>
            <a:ext cx="2667000" cy="91440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TEACHER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57200" y="2286000"/>
            <a:ext cx="1905000" cy="91440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T_name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600200" y="914400"/>
            <a:ext cx="2514600" cy="106680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T_Reg_No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648200" y="990600"/>
            <a:ext cx="2133600" cy="91440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Grade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705600" y="3657600"/>
            <a:ext cx="2133600" cy="91440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Exper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4" idx="0"/>
            <a:endCxn id="6" idx="5"/>
          </p:cNvCxnSpPr>
          <p:nvPr/>
        </p:nvCxnSpPr>
        <p:spPr>
          <a:xfrm rot="16200000" flipV="1">
            <a:off x="3604909" y="1966608"/>
            <a:ext cx="1070629" cy="787355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0"/>
            <a:endCxn id="7" idx="4"/>
          </p:cNvCxnSpPr>
          <p:nvPr/>
        </p:nvCxnSpPr>
        <p:spPr>
          <a:xfrm rot="5400000" flipH="1" flipV="1">
            <a:off x="4629150" y="1809750"/>
            <a:ext cx="990600" cy="118110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5"/>
            <a:endCxn id="4" idx="1"/>
          </p:cNvCxnSpPr>
          <p:nvPr/>
        </p:nvCxnSpPr>
        <p:spPr>
          <a:xfrm rot="16200000" flipH="1">
            <a:off x="2498654" y="2651053"/>
            <a:ext cx="286311" cy="1117181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2" idx="1"/>
            <a:endCxn id="4" idx="3"/>
          </p:cNvCxnSpPr>
          <p:nvPr/>
        </p:nvCxnSpPr>
        <p:spPr>
          <a:xfrm rot="16200000" flipV="1">
            <a:off x="6223375" y="2996826"/>
            <a:ext cx="384829" cy="1096777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381000" y="3810000"/>
            <a:ext cx="1981200" cy="91440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T_FName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/>
          <p:cNvCxnSpPr>
            <a:stCxn id="21" idx="7"/>
            <a:endCxn id="4" idx="1"/>
          </p:cNvCxnSpPr>
          <p:nvPr/>
        </p:nvCxnSpPr>
        <p:spPr>
          <a:xfrm rot="5400000" flipH="1" flipV="1">
            <a:off x="2340675" y="3084186"/>
            <a:ext cx="591111" cy="112834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1219200" y="4953000"/>
            <a:ext cx="1981200" cy="83820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T_Address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/>
          <p:cNvCxnSpPr>
            <a:stCxn id="27" idx="7"/>
            <a:endCxn id="4" idx="2"/>
          </p:cNvCxnSpPr>
          <p:nvPr/>
        </p:nvCxnSpPr>
        <p:spPr>
          <a:xfrm rot="5400000" flipH="1" flipV="1">
            <a:off x="3089205" y="3631056"/>
            <a:ext cx="1265751" cy="162364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3505200" y="5410200"/>
            <a:ext cx="1752600" cy="60960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T_Ph_No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Connector 44"/>
          <p:cNvCxnSpPr>
            <a:stCxn id="44" idx="0"/>
            <a:endCxn id="4" idx="2"/>
          </p:cNvCxnSpPr>
          <p:nvPr/>
        </p:nvCxnSpPr>
        <p:spPr>
          <a:xfrm rot="5400000" flipH="1" flipV="1">
            <a:off x="3657600" y="4533900"/>
            <a:ext cx="1600200" cy="15240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486400" y="4800600"/>
            <a:ext cx="2286000" cy="106680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5562600" y="4876800"/>
            <a:ext cx="2133600" cy="91440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Qual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9" name="Straight Connector 58"/>
          <p:cNvCxnSpPr>
            <a:stCxn id="57" idx="0"/>
            <a:endCxn id="4" idx="2"/>
          </p:cNvCxnSpPr>
          <p:nvPr/>
        </p:nvCxnSpPr>
        <p:spPr>
          <a:xfrm rot="16200000" flipV="1">
            <a:off x="5086350" y="3257550"/>
            <a:ext cx="990600" cy="209550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6705600" y="1828800"/>
            <a:ext cx="2133600" cy="91440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Salary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0" name="Straight Connector 79"/>
          <p:cNvCxnSpPr>
            <a:stCxn id="79" idx="4"/>
            <a:endCxn id="4" idx="3"/>
          </p:cNvCxnSpPr>
          <p:nvPr/>
        </p:nvCxnSpPr>
        <p:spPr>
          <a:xfrm rot="5400000">
            <a:off x="6515100" y="2095500"/>
            <a:ext cx="609600" cy="190500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RELATIONSHIP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/>
          <p:cNvCxnSpPr>
            <a:stCxn id="4" idx="3"/>
            <a:endCxn id="5" idx="1"/>
          </p:cNvCxnSpPr>
          <p:nvPr/>
        </p:nvCxnSpPr>
        <p:spPr>
          <a:xfrm>
            <a:off x="3200400" y="3505200"/>
            <a:ext cx="2286000" cy="1588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914400" y="3048000"/>
            <a:ext cx="2286000" cy="91440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PROGRAM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86400" y="3048000"/>
            <a:ext cx="2514600" cy="91440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COURSE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3124994" y="3504406"/>
            <a:ext cx="304800" cy="1588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5257800" y="3276600"/>
            <a:ext cx="228600" cy="22860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0800000">
            <a:off x="5257800" y="3505200"/>
            <a:ext cx="228600" cy="15240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mond 23"/>
          <p:cNvSpPr/>
          <p:nvPr/>
        </p:nvSpPr>
        <p:spPr>
          <a:xfrm>
            <a:off x="3733800" y="3048000"/>
            <a:ext cx="1219200" cy="914400"/>
          </a:xfrm>
          <a:prstGeom prst="diamond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has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rot="5400000">
            <a:off x="5104606" y="3504406"/>
            <a:ext cx="304800" cy="1588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3201194" y="3504406"/>
            <a:ext cx="304800" cy="1588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>
            <a:stCxn id="5" idx="3"/>
            <a:endCxn id="6" idx="1"/>
          </p:cNvCxnSpPr>
          <p:nvPr/>
        </p:nvCxnSpPr>
        <p:spPr>
          <a:xfrm>
            <a:off x="3200400" y="1219200"/>
            <a:ext cx="2286000" cy="1588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914400" y="762000"/>
            <a:ext cx="2286000" cy="91440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PROGRAM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86400" y="762000"/>
            <a:ext cx="2514600" cy="91440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COURSE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3124994" y="1218406"/>
            <a:ext cx="304800" cy="1588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5257800" y="990600"/>
            <a:ext cx="228600" cy="22860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>
            <a:off x="5257800" y="1219200"/>
            <a:ext cx="228600" cy="15240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iamond 9"/>
          <p:cNvSpPr/>
          <p:nvPr/>
        </p:nvSpPr>
        <p:spPr>
          <a:xfrm>
            <a:off x="3733800" y="762000"/>
            <a:ext cx="1219200" cy="914400"/>
          </a:xfrm>
          <a:prstGeom prst="diamond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has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5104606" y="1218406"/>
            <a:ext cx="304800" cy="1588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20" idx="6"/>
          </p:cNvCxnSpPr>
          <p:nvPr/>
        </p:nvCxnSpPr>
        <p:spPr>
          <a:xfrm>
            <a:off x="1524000" y="419100"/>
            <a:ext cx="53340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28600" y="152400"/>
            <a:ext cx="1295400" cy="53340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PrgName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>
            <a:stCxn id="22" idx="6"/>
          </p:cNvCxnSpPr>
          <p:nvPr/>
        </p:nvCxnSpPr>
        <p:spPr>
          <a:xfrm>
            <a:off x="5486400" y="419100"/>
            <a:ext cx="53340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191000" y="152400"/>
            <a:ext cx="1295400" cy="53340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CrsCode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>
            <a:stCxn id="27" idx="3"/>
          </p:cNvCxnSpPr>
          <p:nvPr/>
        </p:nvCxnSpPr>
        <p:spPr>
          <a:xfrm rot="5400000">
            <a:off x="6113697" y="513789"/>
            <a:ext cx="230515" cy="265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172200" y="76200"/>
            <a:ext cx="1295400" cy="53340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CrsName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/>
          <p:cNvCxnSpPr>
            <a:stCxn id="29" idx="3"/>
          </p:cNvCxnSpPr>
          <p:nvPr/>
        </p:nvCxnSpPr>
        <p:spPr>
          <a:xfrm rot="5400000">
            <a:off x="7447197" y="323289"/>
            <a:ext cx="230515" cy="646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696200" y="76200"/>
            <a:ext cx="1295400" cy="53340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CrsCrdt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31" name="Flowchart: Connector 30"/>
          <p:cNvSpPr/>
          <p:nvPr/>
        </p:nvSpPr>
        <p:spPr>
          <a:xfrm>
            <a:off x="3276600" y="1143000"/>
            <a:ext cx="152400" cy="152400"/>
          </a:xfrm>
          <a:prstGeom prst="flowChartConnector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system discusses </a:t>
            </a:r>
            <a:r>
              <a:rPr lang="en-US" dirty="0" smtClean="0"/>
              <a:t>is an </a:t>
            </a:r>
            <a:r>
              <a:rPr lang="en-US" dirty="0" smtClean="0">
                <a:solidFill>
                  <a:srgbClr val="FF0000"/>
                </a:solidFill>
              </a:rPr>
              <a:t>examination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section</a:t>
            </a:r>
            <a:r>
              <a:rPr lang="en-US" dirty="0" smtClean="0"/>
              <a:t> of an </a:t>
            </a:r>
            <a:r>
              <a:rPr lang="en-US" dirty="0" smtClean="0">
                <a:solidFill>
                  <a:srgbClr val="FF0000"/>
                </a:solidFill>
              </a:rPr>
              <a:t>educational institute </a:t>
            </a:r>
            <a:r>
              <a:rPr lang="en-US" dirty="0" smtClean="0"/>
              <a:t>with the </a:t>
            </a:r>
            <a:r>
              <a:rPr lang="en-US" dirty="0" smtClean="0">
                <a:solidFill>
                  <a:srgbClr val="FF0000"/>
                </a:solidFill>
              </a:rPr>
              <a:t>implementation</a:t>
            </a:r>
            <a:r>
              <a:rPr lang="en-US" dirty="0" smtClean="0"/>
              <a:t> of </a:t>
            </a:r>
            <a:r>
              <a:rPr lang="en-US" dirty="0" smtClean="0">
                <a:solidFill>
                  <a:srgbClr val="FF0000"/>
                </a:solidFill>
              </a:rPr>
              <a:t>semester system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>
            <a:stCxn id="5" idx="2"/>
            <a:endCxn id="13" idx="0"/>
          </p:cNvCxnSpPr>
          <p:nvPr/>
        </p:nvCxnSpPr>
        <p:spPr>
          <a:xfrm rot="5400000">
            <a:off x="1066800" y="2667000"/>
            <a:ext cx="1981200" cy="1588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>
            <a:stCxn id="5" idx="3"/>
            <a:endCxn id="6" idx="1"/>
          </p:cNvCxnSpPr>
          <p:nvPr/>
        </p:nvCxnSpPr>
        <p:spPr>
          <a:xfrm>
            <a:off x="3200400" y="1219200"/>
            <a:ext cx="2286000" cy="1588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914400" y="762000"/>
            <a:ext cx="2286000" cy="91440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PROGRAM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86400" y="762000"/>
            <a:ext cx="2514600" cy="91440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COURSE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3124994" y="1218406"/>
            <a:ext cx="304800" cy="1588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5257800" y="990600"/>
            <a:ext cx="228600" cy="22860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>
            <a:off x="5257800" y="1219200"/>
            <a:ext cx="228600" cy="15240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iamond 9"/>
          <p:cNvSpPr/>
          <p:nvPr/>
        </p:nvSpPr>
        <p:spPr>
          <a:xfrm>
            <a:off x="3733800" y="762000"/>
            <a:ext cx="1219200" cy="914400"/>
          </a:xfrm>
          <a:prstGeom prst="diamond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has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5104606" y="1218406"/>
            <a:ext cx="304800" cy="1588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14400" y="3657600"/>
            <a:ext cx="2286000" cy="91440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STUDENT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905000" y="1752600"/>
            <a:ext cx="303212" cy="1588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Connector 14"/>
          <p:cNvSpPr/>
          <p:nvPr/>
        </p:nvSpPr>
        <p:spPr>
          <a:xfrm>
            <a:off x="1981200" y="3276600"/>
            <a:ext cx="152400" cy="152400"/>
          </a:xfrm>
          <a:prstGeom prst="flowChartConnector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Diamond 15"/>
          <p:cNvSpPr/>
          <p:nvPr/>
        </p:nvSpPr>
        <p:spPr>
          <a:xfrm>
            <a:off x="1447800" y="2209800"/>
            <a:ext cx="1219200" cy="762000"/>
          </a:xfrm>
          <a:prstGeom prst="diamond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enrolls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1905000" y="1828800"/>
            <a:ext cx="303212" cy="1588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16200000" flipV="1">
            <a:off x="2019300" y="3467100"/>
            <a:ext cx="228600" cy="15240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 flipH="1" flipV="1">
            <a:off x="1828800" y="3429000"/>
            <a:ext cx="228600" cy="22860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20" idx="6"/>
          </p:cNvCxnSpPr>
          <p:nvPr/>
        </p:nvCxnSpPr>
        <p:spPr>
          <a:xfrm>
            <a:off x="1524000" y="419100"/>
            <a:ext cx="53340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28600" y="152400"/>
            <a:ext cx="1295400" cy="53340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PrgName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>
            <a:stCxn id="22" idx="6"/>
          </p:cNvCxnSpPr>
          <p:nvPr/>
        </p:nvCxnSpPr>
        <p:spPr>
          <a:xfrm>
            <a:off x="5486400" y="419100"/>
            <a:ext cx="53340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191000" y="152400"/>
            <a:ext cx="1295400" cy="53340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CrsCode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>
            <a:stCxn id="27" idx="3"/>
          </p:cNvCxnSpPr>
          <p:nvPr/>
        </p:nvCxnSpPr>
        <p:spPr>
          <a:xfrm rot="5400000">
            <a:off x="6113697" y="513789"/>
            <a:ext cx="230515" cy="265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172200" y="76200"/>
            <a:ext cx="1295400" cy="53340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CrsName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/>
          <p:cNvCxnSpPr>
            <a:stCxn id="29" idx="3"/>
          </p:cNvCxnSpPr>
          <p:nvPr/>
        </p:nvCxnSpPr>
        <p:spPr>
          <a:xfrm rot="5400000">
            <a:off x="7447197" y="323289"/>
            <a:ext cx="230515" cy="646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696200" y="76200"/>
            <a:ext cx="1295400" cy="53340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CrsCrdt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31" name="Flowchart: Connector 30"/>
          <p:cNvSpPr/>
          <p:nvPr/>
        </p:nvSpPr>
        <p:spPr>
          <a:xfrm>
            <a:off x="3276600" y="1143000"/>
            <a:ext cx="152400" cy="152400"/>
          </a:xfrm>
          <a:prstGeom prst="flowChartConnector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>
            <a:stCxn id="5" idx="2"/>
            <a:endCxn id="13" idx="0"/>
          </p:cNvCxnSpPr>
          <p:nvPr/>
        </p:nvCxnSpPr>
        <p:spPr>
          <a:xfrm rot="5400000">
            <a:off x="1066800" y="2667000"/>
            <a:ext cx="1981200" cy="1588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>
            <a:stCxn id="5" idx="3"/>
            <a:endCxn id="6" idx="1"/>
          </p:cNvCxnSpPr>
          <p:nvPr/>
        </p:nvCxnSpPr>
        <p:spPr>
          <a:xfrm>
            <a:off x="3200400" y="1219200"/>
            <a:ext cx="2286000" cy="1588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914400" y="762000"/>
            <a:ext cx="2286000" cy="91440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PROGRAM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86400" y="762000"/>
            <a:ext cx="2514600" cy="91440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COURSE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3124994" y="1218406"/>
            <a:ext cx="304800" cy="1588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5257800" y="990600"/>
            <a:ext cx="228600" cy="22860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>
            <a:off x="5257800" y="1219200"/>
            <a:ext cx="228600" cy="15240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iamond 9"/>
          <p:cNvSpPr/>
          <p:nvPr/>
        </p:nvSpPr>
        <p:spPr>
          <a:xfrm>
            <a:off x="3733800" y="762000"/>
            <a:ext cx="1219200" cy="914400"/>
          </a:xfrm>
          <a:prstGeom prst="diamond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has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5104606" y="1218406"/>
            <a:ext cx="304800" cy="1588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14400" y="3657600"/>
            <a:ext cx="2286000" cy="91440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STUDENT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905000" y="1752600"/>
            <a:ext cx="303212" cy="1588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Connector 14"/>
          <p:cNvSpPr/>
          <p:nvPr/>
        </p:nvSpPr>
        <p:spPr>
          <a:xfrm>
            <a:off x="1981200" y="3276600"/>
            <a:ext cx="152400" cy="152400"/>
          </a:xfrm>
          <a:prstGeom prst="flowChartConnector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Diamond 15"/>
          <p:cNvSpPr/>
          <p:nvPr/>
        </p:nvSpPr>
        <p:spPr>
          <a:xfrm>
            <a:off x="1447800" y="2209800"/>
            <a:ext cx="1219200" cy="762000"/>
          </a:xfrm>
          <a:prstGeom prst="diamond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enrolls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1905000" y="1828800"/>
            <a:ext cx="303212" cy="1588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16200000" flipV="1">
            <a:off x="2019300" y="3467100"/>
            <a:ext cx="228600" cy="15240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 flipH="1" flipV="1">
            <a:off x="1828800" y="3429000"/>
            <a:ext cx="228600" cy="22860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20" idx="0"/>
          </p:cNvCxnSpPr>
          <p:nvPr/>
        </p:nvCxnSpPr>
        <p:spPr>
          <a:xfrm rot="5400000">
            <a:off x="5791200" y="2667000"/>
            <a:ext cx="1981200" cy="1588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638800" y="3657600"/>
            <a:ext cx="2286000" cy="91440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SEMESTER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rot="5400000" flipH="1" flipV="1">
            <a:off x="6781800" y="1676400"/>
            <a:ext cx="152400" cy="15240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Diamond 25"/>
          <p:cNvSpPr/>
          <p:nvPr/>
        </p:nvSpPr>
        <p:spPr>
          <a:xfrm>
            <a:off x="6096000" y="2209800"/>
            <a:ext cx="1371600" cy="838200"/>
          </a:xfrm>
          <a:prstGeom prst="diamond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Offered  in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rot="16200000" flipH="1">
            <a:off x="6629400" y="1676400"/>
            <a:ext cx="152400" cy="15240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6200000" flipV="1">
            <a:off x="6743700" y="3467100"/>
            <a:ext cx="228600" cy="15240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 flipH="1" flipV="1">
            <a:off x="6553200" y="3429000"/>
            <a:ext cx="228600" cy="22860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31" idx="6"/>
          </p:cNvCxnSpPr>
          <p:nvPr/>
        </p:nvCxnSpPr>
        <p:spPr>
          <a:xfrm>
            <a:off x="1524000" y="419100"/>
            <a:ext cx="53340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28600" y="152400"/>
            <a:ext cx="1295400" cy="53340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PrgName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/>
          <p:cNvCxnSpPr>
            <a:stCxn id="33" idx="6"/>
          </p:cNvCxnSpPr>
          <p:nvPr/>
        </p:nvCxnSpPr>
        <p:spPr>
          <a:xfrm>
            <a:off x="5486400" y="419100"/>
            <a:ext cx="53340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4191000" y="152400"/>
            <a:ext cx="1295400" cy="53340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CrsCode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35" idx="3"/>
          </p:cNvCxnSpPr>
          <p:nvPr/>
        </p:nvCxnSpPr>
        <p:spPr>
          <a:xfrm rot="5400000">
            <a:off x="6113697" y="513789"/>
            <a:ext cx="230515" cy="265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172200" y="76200"/>
            <a:ext cx="1295400" cy="53340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CrsName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/>
          <p:cNvCxnSpPr>
            <a:stCxn id="37" idx="3"/>
          </p:cNvCxnSpPr>
          <p:nvPr/>
        </p:nvCxnSpPr>
        <p:spPr>
          <a:xfrm rot="5400000">
            <a:off x="7447197" y="323289"/>
            <a:ext cx="230515" cy="646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7696200" y="76200"/>
            <a:ext cx="1295400" cy="53340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CrsCrdt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39" name="Flowchart: Connector 38"/>
          <p:cNvSpPr/>
          <p:nvPr/>
        </p:nvSpPr>
        <p:spPr>
          <a:xfrm>
            <a:off x="3276600" y="1143000"/>
            <a:ext cx="152400" cy="152400"/>
          </a:xfrm>
          <a:prstGeom prst="flowChartConnector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>
            <a:stCxn id="5" idx="2"/>
            <a:endCxn id="13" idx="0"/>
          </p:cNvCxnSpPr>
          <p:nvPr/>
        </p:nvCxnSpPr>
        <p:spPr>
          <a:xfrm rot="5400000">
            <a:off x="1066800" y="2667000"/>
            <a:ext cx="1981200" cy="1588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>
            <a:stCxn id="5" idx="3"/>
            <a:endCxn id="6" idx="1"/>
          </p:cNvCxnSpPr>
          <p:nvPr/>
        </p:nvCxnSpPr>
        <p:spPr>
          <a:xfrm>
            <a:off x="3200400" y="1219200"/>
            <a:ext cx="2286000" cy="1588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914400" y="762000"/>
            <a:ext cx="2286000" cy="91440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PROGRAM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86400" y="762000"/>
            <a:ext cx="2514600" cy="91440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COURSE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3124994" y="1218406"/>
            <a:ext cx="304800" cy="1588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5257800" y="990600"/>
            <a:ext cx="228600" cy="22860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>
            <a:off x="5257800" y="1219200"/>
            <a:ext cx="228600" cy="15240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iamond 9"/>
          <p:cNvSpPr/>
          <p:nvPr/>
        </p:nvSpPr>
        <p:spPr>
          <a:xfrm>
            <a:off x="3733800" y="762000"/>
            <a:ext cx="1219200" cy="914400"/>
          </a:xfrm>
          <a:prstGeom prst="diamond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has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5104606" y="1218406"/>
            <a:ext cx="304800" cy="1588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14400" y="3657600"/>
            <a:ext cx="2286000" cy="91440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STUDENT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905000" y="1752600"/>
            <a:ext cx="303212" cy="1588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Connector 14"/>
          <p:cNvSpPr/>
          <p:nvPr/>
        </p:nvSpPr>
        <p:spPr>
          <a:xfrm>
            <a:off x="1981200" y="3276600"/>
            <a:ext cx="152400" cy="152400"/>
          </a:xfrm>
          <a:prstGeom prst="flowChartConnector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Diamond 15"/>
          <p:cNvSpPr/>
          <p:nvPr/>
        </p:nvSpPr>
        <p:spPr>
          <a:xfrm>
            <a:off x="1447800" y="2209800"/>
            <a:ext cx="1219200" cy="762000"/>
          </a:xfrm>
          <a:prstGeom prst="diamond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enrolls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1905000" y="1828800"/>
            <a:ext cx="303212" cy="1588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16200000" flipV="1">
            <a:off x="2019300" y="3467100"/>
            <a:ext cx="228600" cy="15240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 flipH="1" flipV="1">
            <a:off x="1828800" y="3429000"/>
            <a:ext cx="228600" cy="22860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715000" y="3657600"/>
            <a:ext cx="2286000" cy="91440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6819900" y="1714500"/>
            <a:ext cx="228600" cy="15240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2"/>
          </p:cNvCxnSpPr>
          <p:nvPr/>
        </p:nvCxnSpPr>
        <p:spPr>
          <a:xfrm rot="16200000" flipH="1">
            <a:off x="6686550" y="1733550"/>
            <a:ext cx="228600" cy="11430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19" idx="0"/>
          </p:cNvCxnSpPr>
          <p:nvPr/>
        </p:nvCxnSpPr>
        <p:spPr>
          <a:xfrm rot="5400000">
            <a:off x="5867400" y="2667000"/>
            <a:ext cx="1981200" cy="1588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Diamond 36"/>
          <p:cNvSpPr/>
          <p:nvPr/>
        </p:nvSpPr>
        <p:spPr>
          <a:xfrm>
            <a:off x="5715000" y="3657600"/>
            <a:ext cx="2286000" cy="914400"/>
          </a:xfrm>
          <a:prstGeom prst="diamond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Crs_Offered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886200" y="5105400"/>
            <a:ext cx="2133600" cy="60960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SEMESTER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4" name="Shape 43"/>
          <p:cNvCxnSpPr>
            <a:endCxn id="38" idx="0"/>
          </p:cNvCxnSpPr>
          <p:nvPr/>
        </p:nvCxnSpPr>
        <p:spPr>
          <a:xfrm rot="5400000">
            <a:off x="4953000" y="4343400"/>
            <a:ext cx="762000" cy="762000"/>
          </a:xfrm>
          <a:prstGeom prst="bentConnector3">
            <a:avLst>
              <a:gd name="adj1" fmla="val 90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rot="16200000" flipV="1">
            <a:off x="4953000" y="4953001"/>
            <a:ext cx="152401" cy="15240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rot="5400000" flipH="1" flipV="1">
            <a:off x="4800600" y="4953000"/>
            <a:ext cx="152400" cy="15240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lowchart: Connector 85"/>
          <p:cNvSpPr/>
          <p:nvPr/>
        </p:nvSpPr>
        <p:spPr>
          <a:xfrm>
            <a:off x="4876800" y="4800600"/>
            <a:ext cx="152400" cy="152400"/>
          </a:xfrm>
          <a:prstGeom prst="flowChartConnector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6707188" y="1905000"/>
            <a:ext cx="303212" cy="1588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43" idx="6"/>
          </p:cNvCxnSpPr>
          <p:nvPr/>
        </p:nvCxnSpPr>
        <p:spPr>
          <a:xfrm>
            <a:off x="1524000" y="419100"/>
            <a:ext cx="53340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228600" y="152400"/>
            <a:ext cx="1295400" cy="53340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PrgName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5" name="Straight Connector 44"/>
          <p:cNvCxnSpPr>
            <a:stCxn id="46" idx="6"/>
          </p:cNvCxnSpPr>
          <p:nvPr/>
        </p:nvCxnSpPr>
        <p:spPr>
          <a:xfrm>
            <a:off x="5486400" y="419100"/>
            <a:ext cx="53340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4191000" y="152400"/>
            <a:ext cx="1295400" cy="53340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CrsCode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7" name="Straight Connector 46"/>
          <p:cNvCxnSpPr>
            <a:stCxn id="48" idx="3"/>
          </p:cNvCxnSpPr>
          <p:nvPr/>
        </p:nvCxnSpPr>
        <p:spPr>
          <a:xfrm rot="5400000">
            <a:off x="6113697" y="513789"/>
            <a:ext cx="230515" cy="265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6172200" y="76200"/>
            <a:ext cx="1295400" cy="53340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CrsName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9" name="Straight Connector 48"/>
          <p:cNvCxnSpPr>
            <a:stCxn id="50" idx="3"/>
          </p:cNvCxnSpPr>
          <p:nvPr/>
        </p:nvCxnSpPr>
        <p:spPr>
          <a:xfrm rot="5400000">
            <a:off x="7447197" y="323289"/>
            <a:ext cx="230515" cy="646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7696200" y="76200"/>
            <a:ext cx="1295400" cy="53340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CrsCrdt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52" name="Flowchart: Connector 51"/>
          <p:cNvSpPr/>
          <p:nvPr/>
        </p:nvSpPr>
        <p:spPr>
          <a:xfrm>
            <a:off x="3276600" y="1143000"/>
            <a:ext cx="152400" cy="152400"/>
          </a:xfrm>
          <a:prstGeom prst="flowChartConnector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>
            <a:stCxn id="5" idx="2"/>
            <a:endCxn id="13" idx="0"/>
          </p:cNvCxnSpPr>
          <p:nvPr/>
        </p:nvCxnSpPr>
        <p:spPr>
          <a:xfrm rot="5400000">
            <a:off x="1066800" y="2667000"/>
            <a:ext cx="1981200" cy="1588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>
            <a:stCxn id="5" idx="3"/>
            <a:endCxn id="6" idx="1"/>
          </p:cNvCxnSpPr>
          <p:nvPr/>
        </p:nvCxnSpPr>
        <p:spPr>
          <a:xfrm>
            <a:off x="3200400" y="1219200"/>
            <a:ext cx="2286000" cy="1588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914400" y="762000"/>
            <a:ext cx="2286000" cy="91440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PROGRAM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86400" y="762000"/>
            <a:ext cx="2514600" cy="91440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COURSE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3124994" y="1218406"/>
            <a:ext cx="304800" cy="1588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5257800" y="990600"/>
            <a:ext cx="228600" cy="22860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>
            <a:off x="5257800" y="1219200"/>
            <a:ext cx="228600" cy="15240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iamond 9"/>
          <p:cNvSpPr/>
          <p:nvPr/>
        </p:nvSpPr>
        <p:spPr>
          <a:xfrm>
            <a:off x="3733800" y="762000"/>
            <a:ext cx="1219200" cy="914400"/>
          </a:xfrm>
          <a:prstGeom prst="diamond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has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5104606" y="1218406"/>
            <a:ext cx="304800" cy="1588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14400" y="3657600"/>
            <a:ext cx="2286000" cy="91440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STUDENT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905000" y="1752600"/>
            <a:ext cx="303212" cy="1588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Connector 14"/>
          <p:cNvSpPr/>
          <p:nvPr/>
        </p:nvSpPr>
        <p:spPr>
          <a:xfrm>
            <a:off x="1981200" y="3276600"/>
            <a:ext cx="152400" cy="152400"/>
          </a:xfrm>
          <a:prstGeom prst="flowChartConnector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Diamond 15"/>
          <p:cNvSpPr/>
          <p:nvPr/>
        </p:nvSpPr>
        <p:spPr>
          <a:xfrm>
            <a:off x="1447800" y="2209800"/>
            <a:ext cx="1219200" cy="762000"/>
          </a:xfrm>
          <a:prstGeom prst="diamond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enrolls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1905000" y="1828800"/>
            <a:ext cx="303212" cy="1588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16200000" flipV="1">
            <a:off x="2019300" y="3467100"/>
            <a:ext cx="228600" cy="15240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 flipH="1" flipV="1">
            <a:off x="1828800" y="3429000"/>
            <a:ext cx="228600" cy="22860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715000" y="3657600"/>
            <a:ext cx="2286000" cy="91440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6819900" y="1714500"/>
            <a:ext cx="228600" cy="15240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2"/>
          </p:cNvCxnSpPr>
          <p:nvPr/>
        </p:nvCxnSpPr>
        <p:spPr>
          <a:xfrm rot="16200000" flipH="1">
            <a:off x="6686550" y="1733550"/>
            <a:ext cx="228600" cy="11430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19" idx="0"/>
          </p:cNvCxnSpPr>
          <p:nvPr/>
        </p:nvCxnSpPr>
        <p:spPr>
          <a:xfrm rot="5400000">
            <a:off x="5867400" y="2667000"/>
            <a:ext cx="1981200" cy="1588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Diamond 36"/>
          <p:cNvSpPr/>
          <p:nvPr/>
        </p:nvSpPr>
        <p:spPr>
          <a:xfrm>
            <a:off x="5715000" y="3657600"/>
            <a:ext cx="2286000" cy="914400"/>
          </a:xfrm>
          <a:prstGeom prst="diamond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Crs_Offered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886200" y="5105402"/>
            <a:ext cx="2133600" cy="60960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SEMESTER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400800" y="5181600"/>
            <a:ext cx="2057400" cy="60960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Teacher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4" name="Shape 43"/>
          <p:cNvCxnSpPr/>
          <p:nvPr/>
        </p:nvCxnSpPr>
        <p:spPr>
          <a:xfrm rot="5400000">
            <a:off x="4953000" y="4343400"/>
            <a:ext cx="762000" cy="762000"/>
          </a:xfrm>
          <a:prstGeom prst="bentConnector3">
            <a:avLst>
              <a:gd name="adj1" fmla="val 90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hape 43"/>
          <p:cNvCxnSpPr>
            <a:stCxn id="19" idx="3"/>
          </p:cNvCxnSpPr>
          <p:nvPr/>
        </p:nvCxnSpPr>
        <p:spPr>
          <a:xfrm flipH="1">
            <a:off x="7848600" y="4114800"/>
            <a:ext cx="152400" cy="1066800"/>
          </a:xfrm>
          <a:prstGeom prst="bentConnector4">
            <a:avLst>
              <a:gd name="adj1" fmla="val -340910"/>
              <a:gd name="adj2" fmla="val 610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rot="16200000" flipV="1">
            <a:off x="4953000" y="4953001"/>
            <a:ext cx="152401" cy="15240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rot="5400000" flipH="1" flipV="1">
            <a:off x="4800600" y="4953000"/>
            <a:ext cx="152400" cy="15240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lowchart: Connector 85"/>
          <p:cNvSpPr/>
          <p:nvPr/>
        </p:nvSpPr>
        <p:spPr>
          <a:xfrm>
            <a:off x="4876800" y="4800600"/>
            <a:ext cx="152400" cy="152400"/>
          </a:xfrm>
          <a:prstGeom prst="flowChartConnector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5" name="Straight Connector 94"/>
          <p:cNvCxnSpPr/>
          <p:nvPr/>
        </p:nvCxnSpPr>
        <p:spPr>
          <a:xfrm>
            <a:off x="7696200" y="5105400"/>
            <a:ext cx="303212" cy="1588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7696200" y="5029200"/>
            <a:ext cx="303212" cy="1588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rot="5400000" flipH="1" flipV="1">
            <a:off x="8001000" y="4114801"/>
            <a:ext cx="152400" cy="15240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rot="16200000" flipH="1">
            <a:off x="8001000" y="3962401"/>
            <a:ext cx="152400" cy="15240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Diamond 99"/>
          <p:cNvSpPr/>
          <p:nvPr/>
        </p:nvSpPr>
        <p:spPr>
          <a:xfrm>
            <a:off x="8077200" y="4495800"/>
            <a:ext cx="838200" cy="533400"/>
          </a:xfrm>
          <a:prstGeom prst="diamond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has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6707188" y="1905000"/>
            <a:ext cx="303212" cy="1588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45" idx="6"/>
          </p:cNvCxnSpPr>
          <p:nvPr/>
        </p:nvCxnSpPr>
        <p:spPr>
          <a:xfrm>
            <a:off x="1524000" y="419100"/>
            <a:ext cx="53340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228600" y="152400"/>
            <a:ext cx="1295400" cy="53340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PrgName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/>
          <p:cNvCxnSpPr>
            <a:stCxn id="47" idx="6"/>
          </p:cNvCxnSpPr>
          <p:nvPr/>
        </p:nvCxnSpPr>
        <p:spPr>
          <a:xfrm>
            <a:off x="5486400" y="419100"/>
            <a:ext cx="53340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4191000" y="152400"/>
            <a:ext cx="1295400" cy="53340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CrsCode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47"/>
          <p:cNvCxnSpPr>
            <a:stCxn id="49" idx="3"/>
          </p:cNvCxnSpPr>
          <p:nvPr/>
        </p:nvCxnSpPr>
        <p:spPr>
          <a:xfrm rot="5400000">
            <a:off x="6113697" y="513789"/>
            <a:ext cx="230515" cy="265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6172200" y="76200"/>
            <a:ext cx="1295400" cy="53340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CrsName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0" name="Straight Connector 49"/>
          <p:cNvCxnSpPr>
            <a:stCxn id="51" idx="3"/>
          </p:cNvCxnSpPr>
          <p:nvPr/>
        </p:nvCxnSpPr>
        <p:spPr>
          <a:xfrm rot="5400000">
            <a:off x="7447197" y="323289"/>
            <a:ext cx="230515" cy="646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7696200" y="76200"/>
            <a:ext cx="1295400" cy="53340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CrsCrdt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56" name="Flowchart: Connector 55"/>
          <p:cNvSpPr/>
          <p:nvPr/>
        </p:nvSpPr>
        <p:spPr>
          <a:xfrm>
            <a:off x="3276600" y="1143000"/>
            <a:ext cx="152400" cy="152400"/>
          </a:xfrm>
          <a:prstGeom prst="flowChartConnector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 rot="5400000" flipH="1" flipV="1">
            <a:off x="8077597" y="4114403"/>
            <a:ext cx="153194" cy="1588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>
            <a:stCxn id="5" idx="2"/>
            <a:endCxn id="13" idx="0"/>
          </p:cNvCxnSpPr>
          <p:nvPr/>
        </p:nvCxnSpPr>
        <p:spPr>
          <a:xfrm rot="5400000">
            <a:off x="1066800" y="2667000"/>
            <a:ext cx="1981200" cy="1588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>
            <a:stCxn id="5" idx="3"/>
            <a:endCxn id="6" idx="1"/>
          </p:cNvCxnSpPr>
          <p:nvPr/>
        </p:nvCxnSpPr>
        <p:spPr>
          <a:xfrm>
            <a:off x="3200400" y="1219200"/>
            <a:ext cx="2286000" cy="1588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914400" y="762000"/>
            <a:ext cx="2286000" cy="91440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PROGRAM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86400" y="762000"/>
            <a:ext cx="2514600" cy="91440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COURSE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3124994" y="1218406"/>
            <a:ext cx="304800" cy="1588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5257800" y="990600"/>
            <a:ext cx="228600" cy="22860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>
            <a:off x="5257800" y="1219200"/>
            <a:ext cx="228600" cy="15240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iamond 9"/>
          <p:cNvSpPr/>
          <p:nvPr/>
        </p:nvSpPr>
        <p:spPr>
          <a:xfrm>
            <a:off x="3733800" y="762000"/>
            <a:ext cx="1219200" cy="914400"/>
          </a:xfrm>
          <a:prstGeom prst="diamond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has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5104606" y="1218406"/>
            <a:ext cx="304800" cy="1588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14400" y="3657600"/>
            <a:ext cx="2286000" cy="91440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STUDENT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905000" y="1752600"/>
            <a:ext cx="303212" cy="1588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Connector 14"/>
          <p:cNvSpPr/>
          <p:nvPr/>
        </p:nvSpPr>
        <p:spPr>
          <a:xfrm>
            <a:off x="1981200" y="3276600"/>
            <a:ext cx="152400" cy="152400"/>
          </a:xfrm>
          <a:prstGeom prst="flowChartConnector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Diamond 15"/>
          <p:cNvSpPr/>
          <p:nvPr/>
        </p:nvSpPr>
        <p:spPr>
          <a:xfrm>
            <a:off x="1447800" y="2209800"/>
            <a:ext cx="1219200" cy="762000"/>
          </a:xfrm>
          <a:prstGeom prst="diamond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enrolls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1905000" y="1828800"/>
            <a:ext cx="303212" cy="1588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16200000" flipV="1">
            <a:off x="2019300" y="3467100"/>
            <a:ext cx="228600" cy="15240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 flipH="1" flipV="1">
            <a:off x="1828800" y="3429000"/>
            <a:ext cx="228600" cy="22860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715000" y="3657600"/>
            <a:ext cx="2286000" cy="91440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6819900" y="1714500"/>
            <a:ext cx="228600" cy="15240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2"/>
          </p:cNvCxnSpPr>
          <p:nvPr/>
        </p:nvCxnSpPr>
        <p:spPr>
          <a:xfrm rot="16200000" flipH="1">
            <a:off x="6686550" y="1733550"/>
            <a:ext cx="228600" cy="11430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19" idx="0"/>
          </p:cNvCxnSpPr>
          <p:nvPr/>
        </p:nvCxnSpPr>
        <p:spPr>
          <a:xfrm rot="5400000">
            <a:off x="5867400" y="2667000"/>
            <a:ext cx="1981200" cy="1588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Diamond 36"/>
          <p:cNvSpPr/>
          <p:nvPr/>
        </p:nvSpPr>
        <p:spPr>
          <a:xfrm>
            <a:off x="5715000" y="3657600"/>
            <a:ext cx="2286000" cy="914400"/>
          </a:xfrm>
          <a:prstGeom prst="diamond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Crs_Offered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886200" y="5105400"/>
            <a:ext cx="2133600" cy="60960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SEMESTER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400800" y="5181600"/>
            <a:ext cx="2057400" cy="60960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Teacher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4" name="Shape 43"/>
          <p:cNvCxnSpPr>
            <a:endCxn id="38" idx="0"/>
          </p:cNvCxnSpPr>
          <p:nvPr/>
        </p:nvCxnSpPr>
        <p:spPr>
          <a:xfrm rot="5400000">
            <a:off x="4953000" y="4343400"/>
            <a:ext cx="762000" cy="762000"/>
          </a:xfrm>
          <a:prstGeom prst="bentConnector3">
            <a:avLst>
              <a:gd name="adj1" fmla="val 90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hape 43"/>
          <p:cNvCxnSpPr>
            <a:stCxn id="19" idx="3"/>
          </p:cNvCxnSpPr>
          <p:nvPr/>
        </p:nvCxnSpPr>
        <p:spPr>
          <a:xfrm flipH="1">
            <a:off x="7848600" y="4114800"/>
            <a:ext cx="152400" cy="1066800"/>
          </a:xfrm>
          <a:prstGeom prst="bentConnector4">
            <a:avLst>
              <a:gd name="adj1" fmla="val -340910"/>
              <a:gd name="adj2" fmla="val 610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/>
          <p:nvPr/>
        </p:nvCxnSpPr>
        <p:spPr>
          <a:xfrm rot="10800000" flipV="1">
            <a:off x="3200400" y="3886200"/>
            <a:ext cx="2514600" cy="3810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rot="16200000" flipV="1">
            <a:off x="4953000" y="4953001"/>
            <a:ext cx="152401" cy="15240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rot="5400000" flipH="1" flipV="1">
            <a:off x="4800600" y="4953000"/>
            <a:ext cx="152400" cy="15240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Diamond 70"/>
          <p:cNvSpPr/>
          <p:nvPr/>
        </p:nvSpPr>
        <p:spPr>
          <a:xfrm>
            <a:off x="3886200" y="3505200"/>
            <a:ext cx="1219200" cy="762000"/>
          </a:xfrm>
          <a:prstGeom prst="diamond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enrolls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 rot="5400000" flipH="1" flipV="1">
            <a:off x="3200400" y="4267200"/>
            <a:ext cx="152400" cy="15240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rot="16200000" flipH="1">
            <a:off x="3200400" y="4114800"/>
            <a:ext cx="152400" cy="15240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lowchart: Connector 85"/>
          <p:cNvSpPr/>
          <p:nvPr/>
        </p:nvSpPr>
        <p:spPr>
          <a:xfrm>
            <a:off x="4876800" y="4800600"/>
            <a:ext cx="152400" cy="152400"/>
          </a:xfrm>
          <a:prstGeom prst="flowChartConnector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5" name="Straight Connector 94"/>
          <p:cNvCxnSpPr/>
          <p:nvPr/>
        </p:nvCxnSpPr>
        <p:spPr>
          <a:xfrm>
            <a:off x="7696200" y="5105400"/>
            <a:ext cx="303212" cy="1588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7696200" y="5029200"/>
            <a:ext cx="303212" cy="1588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rot="5400000" flipH="1" flipV="1">
            <a:off x="8001000" y="4114801"/>
            <a:ext cx="152400" cy="15240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rot="16200000" flipH="1">
            <a:off x="8001000" y="3962401"/>
            <a:ext cx="152400" cy="15240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Diamond 99"/>
          <p:cNvSpPr/>
          <p:nvPr/>
        </p:nvSpPr>
        <p:spPr>
          <a:xfrm>
            <a:off x="8077200" y="4495800"/>
            <a:ext cx="838200" cy="533400"/>
          </a:xfrm>
          <a:prstGeom prst="diamond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has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" name="Flowchart: Connector 40"/>
          <p:cNvSpPr/>
          <p:nvPr/>
        </p:nvSpPr>
        <p:spPr>
          <a:xfrm>
            <a:off x="3352800" y="4191000"/>
            <a:ext cx="152400" cy="152400"/>
          </a:xfrm>
          <a:prstGeom prst="flowChartConnector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Flowchart: Connector 41"/>
          <p:cNvSpPr/>
          <p:nvPr/>
        </p:nvSpPr>
        <p:spPr>
          <a:xfrm>
            <a:off x="5410200" y="3810000"/>
            <a:ext cx="152400" cy="152400"/>
          </a:xfrm>
          <a:prstGeom prst="flowChartConnector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 rot="10800000" flipV="1">
            <a:off x="5562600" y="3809999"/>
            <a:ext cx="152400" cy="76199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10800000">
            <a:off x="5562600" y="3886202"/>
            <a:ext cx="152400" cy="76198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707188" y="1905000"/>
            <a:ext cx="303212" cy="1588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65" idx="6"/>
          </p:cNvCxnSpPr>
          <p:nvPr/>
        </p:nvCxnSpPr>
        <p:spPr>
          <a:xfrm>
            <a:off x="1524000" y="419100"/>
            <a:ext cx="53340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228600" y="152400"/>
            <a:ext cx="1295400" cy="53340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PrgName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6" name="Straight Connector 65"/>
          <p:cNvCxnSpPr>
            <a:stCxn id="67" idx="6"/>
          </p:cNvCxnSpPr>
          <p:nvPr/>
        </p:nvCxnSpPr>
        <p:spPr>
          <a:xfrm>
            <a:off x="5486400" y="419100"/>
            <a:ext cx="53340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4191000" y="152400"/>
            <a:ext cx="1295400" cy="53340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CrsCode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8" name="Straight Connector 67"/>
          <p:cNvCxnSpPr>
            <a:stCxn id="69" idx="3"/>
          </p:cNvCxnSpPr>
          <p:nvPr/>
        </p:nvCxnSpPr>
        <p:spPr>
          <a:xfrm rot="5400000">
            <a:off x="6113697" y="513789"/>
            <a:ext cx="230515" cy="265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6172200" y="76200"/>
            <a:ext cx="1295400" cy="53340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CrsName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0" name="Straight Connector 69"/>
          <p:cNvCxnSpPr>
            <a:stCxn id="74" idx="3"/>
          </p:cNvCxnSpPr>
          <p:nvPr/>
        </p:nvCxnSpPr>
        <p:spPr>
          <a:xfrm rot="5400000">
            <a:off x="7447197" y="323289"/>
            <a:ext cx="230515" cy="646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7696200" y="76200"/>
            <a:ext cx="1295400" cy="53340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CrsCrdt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88" name="Straight Connector 87"/>
          <p:cNvCxnSpPr>
            <a:stCxn id="89" idx="4"/>
            <a:endCxn id="71" idx="0"/>
          </p:cNvCxnSpPr>
          <p:nvPr/>
        </p:nvCxnSpPr>
        <p:spPr>
          <a:xfrm rot="16200000" flipH="1">
            <a:off x="3676650" y="2686050"/>
            <a:ext cx="457200" cy="1181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2667000" y="2514600"/>
            <a:ext cx="1295400" cy="53340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Reg_No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/>
          <p:cNvCxnSpPr>
            <a:stCxn id="91" idx="4"/>
            <a:endCxn id="71" idx="0"/>
          </p:cNvCxnSpPr>
          <p:nvPr/>
        </p:nvCxnSpPr>
        <p:spPr>
          <a:xfrm rot="5400000">
            <a:off x="4362450" y="3181350"/>
            <a:ext cx="457200" cy="190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4038600" y="2514600"/>
            <a:ext cx="1295400" cy="53340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CrsCode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92" name="Straight Connector 91"/>
          <p:cNvCxnSpPr>
            <a:stCxn id="93" idx="3"/>
            <a:endCxn id="71" idx="0"/>
          </p:cNvCxnSpPr>
          <p:nvPr/>
        </p:nvCxnSpPr>
        <p:spPr>
          <a:xfrm rot="5400000">
            <a:off x="4785776" y="2679909"/>
            <a:ext cx="535315" cy="1115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5410200" y="2514600"/>
            <a:ext cx="1371600" cy="53340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SemName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11" name="Flowchart: Connector 110"/>
          <p:cNvSpPr/>
          <p:nvPr/>
        </p:nvSpPr>
        <p:spPr>
          <a:xfrm>
            <a:off x="3276600" y="1143000"/>
            <a:ext cx="152400" cy="152400"/>
          </a:xfrm>
          <a:prstGeom prst="flowChartConnector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2" name="Straight Connector 111"/>
          <p:cNvCxnSpPr/>
          <p:nvPr/>
        </p:nvCxnSpPr>
        <p:spPr>
          <a:xfrm rot="5400000" flipH="1" flipV="1">
            <a:off x="8077597" y="4114403"/>
            <a:ext cx="153194" cy="1588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Elbow Connector 50"/>
          <p:cNvCxnSpPr>
            <a:stCxn id="38" idx="1"/>
            <a:endCxn id="13" idx="2"/>
          </p:cNvCxnSpPr>
          <p:nvPr/>
        </p:nvCxnSpPr>
        <p:spPr>
          <a:xfrm rot="10800000">
            <a:off x="2057400" y="4572000"/>
            <a:ext cx="1828800" cy="8382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2"/>
            <a:endCxn id="13" idx="0"/>
          </p:cNvCxnSpPr>
          <p:nvPr/>
        </p:nvCxnSpPr>
        <p:spPr>
          <a:xfrm rot="5400000">
            <a:off x="1066800" y="2667000"/>
            <a:ext cx="1981200" cy="1588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>
            <a:stCxn id="5" idx="3"/>
            <a:endCxn id="6" idx="1"/>
          </p:cNvCxnSpPr>
          <p:nvPr/>
        </p:nvCxnSpPr>
        <p:spPr>
          <a:xfrm>
            <a:off x="3200400" y="1219200"/>
            <a:ext cx="2286000" cy="1588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914400" y="762000"/>
            <a:ext cx="2286000" cy="91440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PROGRAM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86400" y="762000"/>
            <a:ext cx="2514600" cy="91440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COURSE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3124994" y="1218406"/>
            <a:ext cx="304800" cy="1588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5257800" y="990600"/>
            <a:ext cx="228600" cy="22860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>
            <a:off x="5257800" y="1219200"/>
            <a:ext cx="228600" cy="15240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iamond 9"/>
          <p:cNvSpPr/>
          <p:nvPr/>
        </p:nvSpPr>
        <p:spPr>
          <a:xfrm>
            <a:off x="3733800" y="762000"/>
            <a:ext cx="1219200" cy="914400"/>
          </a:xfrm>
          <a:prstGeom prst="diamond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has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5104606" y="1218406"/>
            <a:ext cx="304800" cy="1588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14400" y="3657600"/>
            <a:ext cx="2286000" cy="91440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STUDENT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905000" y="1752600"/>
            <a:ext cx="303212" cy="1588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Connector 14"/>
          <p:cNvSpPr/>
          <p:nvPr/>
        </p:nvSpPr>
        <p:spPr>
          <a:xfrm>
            <a:off x="1981200" y="3276600"/>
            <a:ext cx="152400" cy="152400"/>
          </a:xfrm>
          <a:prstGeom prst="flowChartConnector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Diamond 15"/>
          <p:cNvSpPr/>
          <p:nvPr/>
        </p:nvSpPr>
        <p:spPr>
          <a:xfrm>
            <a:off x="1447800" y="2209800"/>
            <a:ext cx="1219200" cy="762000"/>
          </a:xfrm>
          <a:prstGeom prst="diamond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enrolls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1905000" y="1828800"/>
            <a:ext cx="303212" cy="1588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16200000" flipV="1">
            <a:off x="2019300" y="3467100"/>
            <a:ext cx="228600" cy="15240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 flipH="1" flipV="1">
            <a:off x="1828800" y="3429000"/>
            <a:ext cx="228600" cy="22860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715000" y="3657600"/>
            <a:ext cx="2286000" cy="91440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6819900" y="1714500"/>
            <a:ext cx="228600" cy="15240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2"/>
          </p:cNvCxnSpPr>
          <p:nvPr/>
        </p:nvCxnSpPr>
        <p:spPr>
          <a:xfrm rot="16200000" flipH="1">
            <a:off x="6686550" y="1733550"/>
            <a:ext cx="228600" cy="11430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19" idx="0"/>
          </p:cNvCxnSpPr>
          <p:nvPr/>
        </p:nvCxnSpPr>
        <p:spPr>
          <a:xfrm rot="5400000">
            <a:off x="5867400" y="2667000"/>
            <a:ext cx="1981200" cy="1588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Diamond 36"/>
          <p:cNvSpPr/>
          <p:nvPr/>
        </p:nvSpPr>
        <p:spPr>
          <a:xfrm>
            <a:off x="5715000" y="3657600"/>
            <a:ext cx="2286000" cy="914400"/>
          </a:xfrm>
          <a:prstGeom prst="diamond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Crs_Offered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886200" y="5105400"/>
            <a:ext cx="2133600" cy="60960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SEMESTER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400800" y="5181600"/>
            <a:ext cx="2057400" cy="60960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Teacher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4" name="Shape 43"/>
          <p:cNvCxnSpPr>
            <a:endCxn id="38" idx="0"/>
          </p:cNvCxnSpPr>
          <p:nvPr/>
        </p:nvCxnSpPr>
        <p:spPr>
          <a:xfrm rot="5400000">
            <a:off x="4953000" y="4343400"/>
            <a:ext cx="762000" cy="762000"/>
          </a:xfrm>
          <a:prstGeom prst="bentConnector3">
            <a:avLst>
              <a:gd name="adj1" fmla="val 90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hape 43"/>
          <p:cNvCxnSpPr>
            <a:stCxn id="19" idx="3"/>
          </p:cNvCxnSpPr>
          <p:nvPr/>
        </p:nvCxnSpPr>
        <p:spPr>
          <a:xfrm flipH="1">
            <a:off x="7848600" y="4114800"/>
            <a:ext cx="152400" cy="1066800"/>
          </a:xfrm>
          <a:prstGeom prst="bentConnector4">
            <a:avLst>
              <a:gd name="adj1" fmla="val -340910"/>
              <a:gd name="adj2" fmla="val 610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/>
          <p:nvPr/>
        </p:nvCxnSpPr>
        <p:spPr>
          <a:xfrm rot="10800000" flipV="1">
            <a:off x="3200400" y="3886200"/>
            <a:ext cx="2514600" cy="3810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rot="16200000" flipV="1">
            <a:off x="4953000" y="4953001"/>
            <a:ext cx="152401" cy="15240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rot="5400000" flipH="1" flipV="1">
            <a:off x="4800600" y="4953000"/>
            <a:ext cx="152400" cy="15240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Diamond 70"/>
          <p:cNvSpPr/>
          <p:nvPr/>
        </p:nvSpPr>
        <p:spPr>
          <a:xfrm>
            <a:off x="3886200" y="3505200"/>
            <a:ext cx="1219200" cy="762000"/>
          </a:xfrm>
          <a:prstGeom prst="diamond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enrolls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 rot="5400000" flipH="1" flipV="1">
            <a:off x="3200400" y="4267200"/>
            <a:ext cx="152400" cy="15240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rot="16200000" flipH="1">
            <a:off x="3200400" y="4114800"/>
            <a:ext cx="152400" cy="15240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lowchart: Connector 85"/>
          <p:cNvSpPr/>
          <p:nvPr/>
        </p:nvSpPr>
        <p:spPr>
          <a:xfrm>
            <a:off x="4876800" y="4800600"/>
            <a:ext cx="152400" cy="152400"/>
          </a:xfrm>
          <a:prstGeom prst="flowChartConnector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5" name="Straight Connector 94"/>
          <p:cNvCxnSpPr/>
          <p:nvPr/>
        </p:nvCxnSpPr>
        <p:spPr>
          <a:xfrm>
            <a:off x="7696200" y="5105400"/>
            <a:ext cx="303212" cy="1588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7696200" y="5029200"/>
            <a:ext cx="303212" cy="1588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rot="5400000" flipH="1" flipV="1">
            <a:off x="8001000" y="4114801"/>
            <a:ext cx="152400" cy="15240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rot="16200000" flipH="1">
            <a:off x="8001000" y="3962401"/>
            <a:ext cx="152400" cy="15240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Diamond 99"/>
          <p:cNvSpPr/>
          <p:nvPr/>
        </p:nvSpPr>
        <p:spPr>
          <a:xfrm>
            <a:off x="8077200" y="4495800"/>
            <a:ext cx="838200" cy="533400"/>
          </a:xfrm>
          <a:prstGeom prst="diamond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has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" name="Flowchart: Connector 40"/>
          <p:cNvSpPr/>
          <p:nvPr/>
        </p:nvSpPr>
        <p:spPr>
          <a:xfrm>
            <a:off x="3352800" y="4191000"/>
            <a:ext cx="152400" cy="152400"/>
          </a:xfrm>
          <a:prstGeom prst="flowChartConnector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Flowchart: Connector 41"/>
          <p:cNvSpPr/>
          <p:nvPr/>
        </p:nvSpPr>
        <p:spPr>
          <a:xfrm>
            <a:off x="5410200" y="3810000"/>
            <a:ext cx="152400" cy="152400"/>
          </a:xfrm>
          <a:prstGeom prst="flowChartConnector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 rot="10800000" flipV="1">
            <a:off x="5562600" y="3809999"/>
            <a:ext cx="152400" cy="76199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10800000">
            <a:off x="5562600" y="3886202"/>
            <a:ext cx="152400" cy="76198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707188" y="1905000"/>
            <a:ext cx="303212" cy="1588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Diamond 45"/>
          <p:cNvSpPr/>
          <p:nvPr/>
        </p:nvSpPr>
        <p:spPr>
          <a:xfrm>
            <a:off x="1447800" y="5029200"/>
            <a:ext cx="1219200" cy="762000"/>
          </a:xfrm>
          <a:prstGeom prst="diamond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enrolls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 rot="10800000" flipV="1">
            <a:off x="3733800" y="5333999"/>
            <a:ext cx="152400" cy="76199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10800000">
            <a:off x="3733800" y="5410202"/>
            <a:ext cx="152400" cy="76198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5400000">
            <a:off x="2057401" y="4572001"/>
            <a:ext cx="152400" cy="152399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10800000">
            <a:off x="1905000" y="4572000"/>
            <a:ext cx="152400" cy="152398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70" idx="6"/>
            <a:endCxn id="5" idx="0"/>
          </p:cNvCxnSpPr>
          <p:nvPr/>
        </p:nvCxnSpPr>
        <p:spPr>
          <a:xfrm>
            <a:off x="1524000" y="419100"/>
            <a:ext cx="53340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228600" y="152400"/>
            <a:ext cx="1295400" cy="53340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PrgName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80" name="Straight Connector 79"/>
          <p:cNvCxnSpPr>
            <a:stCxn id="81" idx="6"/>
          </p:cNvCxnSpPr>
          <p:nvPr/>
        </p:nvCxnSpPr>
        <p:spPr>
          <a:xfrm>
            <a:off x="5486400" y="419100"/>
            <a:ext cx="53340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191000" y="152400"/>
            <a:ext cx="1295400" cy="53340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CrsCode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82" name="Straight Connector 81"/>
          <p:cNvCxnSpPr>
            <a:stCxn id="83" idx="3"/>
          </p:cNvCxnSpPr>
          <p:nvPr/>
        </p:nvCxnSpPr>
        <p:spPr>
          <a:xfrm rot="5400000">
            <a:off x="6113697" y="513789"/>
            <a:ext cx="230515" cy="265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6172200" y="76200"/>
            <a:ext cx="1295400" cy="53340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CrsName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88" name="Straight Connector 87"/>
          <p:cNvCxnSpPr>
            <a:stCxn id="89" idx="3"/>
          </p:cNvCxnSpPr>
          <p:nvPr/>
        </p:nvCxnSpPr>
        <p:spPr>
          <a:xfrm rot="5400000">
            <a:off x="7447197" y="323289"/>
            <a:ext cx="230515" cy="646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7696200" y="76200"/>
            <a:ext cx="1295400" cy="53340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CrsCrdt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92" name="Straight Connector 91"/>
          <p:cNvCxnSpPr>
            <a:stCxn id="93" idx="4"/>
            <a:endCxn id="46" idx="1"/>
          </p:cNvCxnSpPr>
          <p:nvPr/>
        </p:nvCxnSpPr>
        <p:spPr>
          <a:xfrm rot="16200000" flipH="1">
            <a:off x="1162050" y="5124450"/>
            <a:ext cx="7620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304800" y="4800600"/>
            <a:ext cx="1295400" cy="53340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GPA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02" name="Straight Connector 101"/>
          <p:cNvCxnSpPr>
            <a:stCxn id="103" idx="4"/>
          </p:cNvCxnSpPr>
          <p:nvPr/>
        </p:nvCxnSpPr>
        <p:spPr>
          <a:xfrm rot="16200000" flipH="1">
            <a:off x="3676650" y="2686050"/>
            <a:ext cx="457200" cy="1181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2667000" y="2514600"/>
            <a:ext cx="1295400" cy="53340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Reg_No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04" name="Straight Connector 103"/>
          <p:cNvCxnSpPr>
            <a:stCxn id="105" idx="4"/>
          </p:cNvCxnSpPr>
          <p:nvPr/>
        </p:nvCxnSpPr>
        <p:spPr>
          <a:xfrm rot="5400000">
            <a:off x="4362450" y="3181350"/>
            <a:ext cx="457200" cy="190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4038600" y="2514600"/>
            <a:ext cx="1295400" cy="53340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CrsCode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06" name="Straight Connector 105"/>
          <p:cNvCxnSpPr>
            <a:stCxn id="107" idx="3"/>
          </p:cNvCxnSpPr>
          <p:nvPr/>
        </p:nvCxnSpPr>
        <p:spPr>
          <a:xfrm rot="5400000">
            <a:off x="4785776" y="2679909"/>
            <a:ext cx="535315" cy="1115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5410200" y="2514600"/>
            <a:ext cx="1371600" cy="53340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SemName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09" name="Flowchart: Connector 108"/>
          <p:cNvSpPr/>
          <p:nvPr/>
        </p:nvSpPr>
        <p:spPr>
          <a:xfrm>
            <a:off x="3276600" y="1143000"/>
            <a:ext cx="152400" cy="152400"/>
          </a:xfrm>
          <a:prstGeom prst="flowChartConnector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0" name="Straight Connector 109"/>
          <p:cNvCxnSpPr/>
          <p:nvPr/>
        </p:nvCxnSpPr>
        <p:spPr>
          <a:xfrm rot="5400000" flipH="1" flipV="1">
            <a:off x="8077597" y="4114403"/>
            <a:ext cx="153194" cy="1588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rot="10800000">
            <a:off x="1905000" y="4724400"/>
            <a:ext cx="304800" cy="1588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rot="5400000" flipH="1" flipV="1">
            <a:off x="3581797" y="5409803"/>
            <a:ext cx="304800" cy="794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Elbow Connector 50"/>
          <p:cNvCxnSpPr>
            <a:stCxn id="38" idx="1"/>
            <a:endCxn id="13" idx="2"/>
          </p:cNvCxnSpPr>
          <p:nvPr/>
        </p:nvCxnSpPr>
        <p:spPr>
          <a:xfrm rot="10800000">
            <a:off x="2057400" y="4572000"/>
            <a:ext cx="1828800" cy="8382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2"/>
            <a:endCxn id="13" idx="0"/>
          </p:cNvCxnSpPr>
          <p:nvPr/>
        </p:nvCxnSpPr>
        <p:spPr>
          <a:xfrm rot="5400000">
            <a:off x="1066800" y="2667000"/>
            <a:ext cx="1981200" cy="1588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>
            <a:stCxn id="5" idx="3"/>
            <a:endCxn id="6" idx="1"/>
          </p:cNvCxnSpPr>
          <p:nvPr/>
        </p:nvCxnSpPr>
        <p:spPr>
          <a:xfrm>
            <a:off x="3200400" y="1219200"/>
            <a:ext cx="2286000" cy="1588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914400" y="762000"/>
            <a:ext cx="2286000" cy="91440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PROGRAM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86400" y="762000"/>
            <a:ext cx="2514600" cy="91440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COURSE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3124994" y="1218406"/>
            <a:ext cx="304800" cy="1588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5257800" y="990600"/>
            <a:ext cx="228600" cy="22860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>
            <a:off x="5257800" y="1219200"/>
            <a:ext cx="228600" cy="15240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iamond 9"/>
          <p:cNvSpPr/>
          <p:nvPr/>
        </p:nvSpPr>
        <p:spPr>
          <a:xfrm>
            <a:off x="3733800" y="762000"/>
            <a:ext cx="1219200" cy="914400"/>
          </a:xfrm>
          <a:prstGeom prst="diamond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has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5104606" y="1218406"/>
            <a:ext cx="304800" cy="1588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14400" y="3657600"/>
            <a:ext cx="2286000" cy="91440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STUDENT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905000" y="1752600"/>
            <a:ext cx="303212" cy="1588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Connector 14"/>
          <p:cNvSpPr/>
          <p:nvPr/>
        </p:nvSpPr>
        <p:spPr>
          <a:xfrm>
            <a:off x="1981200" y="3276600"/>
            <a:ext cx="152400" cy="152400"/>
          </a:xfrm>
          <a:prstGeom prst="flowChartConnector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Diamond 15"/>
          <p:cNvSpPr/>
          <p:nvPr/>
        </p:nvSpPr>
        <p:spPr>
          <a:xfrm>
            <a:off x="1447800" y="2209800"/>
            <a:ext cx="1219200" cy="762000"/>
          </a:xfrm>
          <a:prstGeom prst="diamond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enrolls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1905000" y="1828800"/>
            <a:ext cx="303212" cy="1588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16200000" flipV="1">
            <a:off x="2019300" y="3467100"/>
            <a:ext cx="228600" cy="15240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 flipH="1" flipV="1">
            <a:off x="1828800" y="3429000"/>
            <a:ext cx="228600" cy="22860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715000" y="3657600"/>
            <a:ext cx="2286000" cy="91440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6819900" y="1714500"/>
            <a:ext cx="228600" cy="15240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2"/>
          </p:cNvCxnSpPr>
          <p:nvPr/>
        </p:nvCxnSpPr>
        <p:spPr>
          <a:xfrm rot="16200000" flipH="1">
            <a:off x="6686550" y="1733550"/>
            <a:ext cx="228600" cy="11430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19" idx="0"/>
          </p:cNvCxnSpPr>
          <p:nvPr/>
        </p:nvCxnSpPr>
        <p:spPr>
          <a:xfrm rot="5400000">
            <a:off x="5867400" y="2667000"/>
            <a:ext cx="1981200" cy="1588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Diamond 36"/>
          <p:cNvSpPr/>
          <p:nvPr/>
        </p:nvSpPr>
        <p:spPr>
          <a:xfrm>
            <a:off x="5715000" y="3657600"/>
            <a:ext cx="2286000" cy="914400"/>
          </a:xfrm>
          <a:prstGeom prst="diamond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Crs_Offered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886200" y="5105400"/>
            <a:ext cx="2133600" cy="60960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SEMESTER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400800" y="5181600"/>
            <a:ext cx="2057400" cy="60960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Teacher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4" name="Shape 43"/>
          <p:cNvCxnSpPr>
            <a:endCxn id="38" idx="0"/>
          </p:cNvCxnSpPr>
          <p:nvPr/>
        </p:nvCxnSpPr>
        <p:spPr>
          <a:xfrm rot="5400000">
            <a:off x="4953000" y="4343400"/>
            <a:ext cx="762000" cy="762000"/>
          </a:xfrm>
          <a:prstGeom prst="bentConnector3">
            <a:avLst>
              <a:gd name="adj1" fmla="val 90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hape 43"/>
          <p:cNvCxnSpPr>
            <a:stCxn id="19" idx="3"/>
          </p:cNvCxnSpPr>
          <p:nvPr/>
        </p:nvCxnSpPr>
        <p:spPr>
          <a:xfrm flipH="1">
            <a:off x="7848600" y="4114800"/>
            <a:ext cx="152400" cy="1066800"/>
          </a:xfrm>
          <a:prstGeom prst="bentConnector4">
            <a:avLst>
              <a:gd name="adj1" fmla="val -340910"/>
              <a:gd name="adj2" fmla="val 610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/>
          <p:nvPr/>
        </p:nvCxnSpPr>
        <p:spPr>
          <a:xfrm rot="10800000" flipV="1">
            <a:off x="3200400" y="3886200"/>
            <a:ext cx="2514600" cy="3810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rot="16200000" flipV="1">
            <a:off x="4953000" y="4953001"/>
            <a:ext cx="152401" cy="15240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rot="5400000" flipH="1" flipV="1">
            <a:off x="4800600" y="4953000"/>
            <a:ext cx="152400" cy="15240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Diamond 70"/>
          <p:cNvSpPr/>
          <p:nvPr/>
        </p:nvSpPr>
        <p:spPr>
          <a:xfrm>
            <a:off x="3886200" y="3505200"/>
            <a:ext cx="1219200" cy="762000"/>
          </a:xfrm>
          <a:prstGeom prst="diamond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enrolls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 rot="5400000" flipH="1" flipV="1">
            <a:off x="3200400" y="4267200"/>
            <a:ext cx="152400" cy="15240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rot="16200000" flipH="1">
            <a:off x="3200400" y="4114800"/>
            <a:ext cx="152400" cy="15240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lowchart: Connector 85"/>
          <p:cNvSpPr/>
          <p:nvPr/>
        </p:nvSpPr>
        <p:spPr>
          <a:xfrm>
            <a:off x="4876800" y="4800600"/>
            <a:ext cx="152400" cy="152400"/>
          </a:xfrm>
          <a:prstGeom prst="flowChartConnector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5" name="Straight Connector 94"/>
          <p:cNvCxnSpPr/>
          <p:nvPr/>
        </p:nvCxnSpPr>
        <p:spPr>
          <a:xfrm>
            <a:off x="7696200" y="5105400"/>
            <a:ext cx="303212" cy="1588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7696200" y="5029200"/>
            <a:ext cx="303212" cy="1588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rot="5400000" flipH="1" flipV="1">
            <a:off x="8001000" y="4114801"/>
            <a:ext cx="152400" cy="15240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rot="16200000" flipH="1">
            <a:off x="8001000" y="3962401"/>
            <a:ext cx="152400" cy="15240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Diamond 99"/>
          <p:cNvSpPr/>
          <p:nvPr/>
        </p:nvSpPr>
        <p:spPr>
          <a:xfrm>
            <a:off x="8077200" y="4495800"/>
            <a:ext cx="838200" cy="533400"/>
          </a:xfrm>
          <a:prstGeom prst="diamond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has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" name="Flowchart: Connector 40"/>
          <p:cNvSpPr/>
          <p:nvPr/>
        </p:nvSpPr>
        <p:spPr>
          <a:xfrm>
            <a:off x="3352800" y="4191000"/>
            <a:ext cx="152400" cy="152400"/>
          </a:xfrm>
          <a:prstGeom prst="flowChartConnector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Flowchart: Connector 41"/>
          <p:cNvSpPr/>
          <p:nvPr/>
        </p:nvSpPr>
        <p:spPr>
          <a:xfrm>
            <a:off x="5410200" y="3810000"/>
            <a:ext cx="152400" cy="152400"/>
          </a:xfrm>
          <a:prstGeom prst="flowChartConnector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 rot="10800000" flipV="1">
            <a:off x="5562600" y="3809999"/>
            <a:ext cx="152400" cy="76199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10800000">
            <a:off x="5562600" y="3886202"/>
            <a:ext cx="152400" cy="76198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707188" y="1905000"/>
            <a:ext cx="303212" cy="1588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Diamond 45"/>
          <p:cNvSpPr/>
          <p:nvPr/>
        </p:nvSpPr>
        <p:spPr>
          <a:xfrm>
            <a:off x="1447800" y="5029200"/>
            <a:ext cx="1219200" cy="762000"/>
          </a:xfrm>
          <a:prstGeom prst="diamond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enrolls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 rot="10800000" flipV="1">
            <a:off x="3733800" y="5333999"/>
            <a:ext cx="152400" cy="76199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10800000">
            <a:off x="3733800" y="5410202"/>
            <a:ext cx="152400" cy="76198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5400000">
            <a:off x="2057401" y="4572001"/>
            <a:ext cx="152400" cy="152399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10800000">
            <a:off x="1905000" y="4572000"/>
            <a:ext cx="152400" cy="152398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70" idx="6"/>
            <a:endCxn id="5" idx="0"/>
          </p:cNvCxnSpPr>
          <p:nvPr/>
        </p:nvCxnSpPr>
        <p:spPr>
          <a:xfrm>
            <a:off x="1524000" y="419100"/>
            <a:ext cx="53340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228600" y="152400"/>
            <a:ext cx="1295400" cy="53340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PrgName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80" name="Straight Connector 79"/>
          <p:cNvCxnSpPr>
            <a:stCxn id="81" idx="6"/>
          </p:cNvCxnSpPr>
          <p:nvPr/>
        </p:nvCxnSpPr>
        <p:spPr>
          <a:xfrm>
            <a:off x="5486400" y="419100"/>
            <a:ext cx="53340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191000" y="152400"/>
            <a:ext cx="1295400" cy="53340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CrsCode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82" name="Straight Connector 81"/>
          <p:cNvCxnSpPr>
            <a:stCxn id="83" idx="3"/>
          </p:cNvCxnSpPr>
          <p:nvPr/>
        </p:nvCxnSpPr>
        <p:spPr>
          <a:xfrm rot="5400000">
            <a:off x="6113697" y="513789"/>
            <a:ext cx="230515" cy="265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6172200" y="76200"/>
            <a:ext cx="1295400" cy="53340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CrsName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88" name="Straight Connector 87"/>
          <p:cNvCxnSpPr>
            <a:stCxn id="89" idx="3"/>
          </p:cNvCxnSpPr>
          <p:nvPr/>
        </p:nvCxnSpPr>
        <p:spPr>
          <a:xfrm rot="5400000">
            <a:off x="7447197" y="323289"/>
            <a:ext cx="230515" cy="646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7696200" y="76200"/>
            <a:ext cx="1295400" cy="53340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CrsCrdt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92" name="Straight Connector 91"/>
          <p:cNvCxnSpPr>
            <a:stCxn id="93" idx="4"/>
            <a:endCxn id="46" idx="1"/>
          </p:cNvCxnSpPr>
          <p:nvPr/>
        </p:nvCxnSpPr>
        <p:spPr>
          <a:xfrm rot="16200000" flipH="1">
            <a:off x="1162050" y="5124450"/>
            <a:ext cx="7620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304800" y="4800600"/>
            <a:ext cx="1295400" cy="533400"/>
          </a:xfrm>
          <a:prstGeom prst="ellipse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GPA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02" name="Straight Connector 101"/>
          <p:cNvCxnSpPr>
            <a:stCxn id="103" idx="4"/>
            <a:endCxn id="71" idx="0"/>
          </p:cNvCxnSpPr>
          <p:nvPr/>
        </p:nvCxnSpPr>
        <p:spPr>
          <a:xfrm rot="16200000" flipH="1">
            <a:off x="3581400" y="2590800"/>
            <a:ext cx="228600" cy="1600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2438400" y="2895600"/>
            <a:ext cx="914400" cy="381000"/>
          </a:xfrm>
          <a:prstGeom prst="ellipse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GP</a:t>
            </a:r>
          </a:p>
        </p:txBody>
      </p:sp>
      <p:cxnSp>
        <p:nvCxnSpPr>
          <p:cNvPr id="104" name="Straight Connector 103"/>
          <p:cNvCxnSpPr>
            <a:stCxn id="105" idx="4"/>
            <a:endCxn id="71" idx="0"/>
          </p:cNvCxnSpPr>
          <p:nvPr/>
        </p:nvCxnSpPr>
        <p:spPr>
          <a:xfrm rot="16200000" flipH="1">
            <a:off x="3619500" y="2628900"/>
            <a:ext cx="685800" cy="1066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2743200" y="2286000"/>
            <a:ext cx="1371600" cy="533400"/>
          </a:xfrm>
          <a:prstGeom prst="ellipse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SessMarks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06" name="Straight Connector 105"/>
          <p:cNvCxnSpPr>
            <a:stCxn id="107" idx="4"/>
            <a:endCxn id="71" idx="0"/>
          </p:cNvCxnSpPr>
          <p:nvPr/>
        </p:nvCxnSpPr>
        <p:spPr>
          <a:xfrm rot="5400000">
            <a:off x="4267200" y="2971800"/>
            <a:ext cx="762000" cy="304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4114800" y="2209800"/>
            <a:ext cx="1371600" cy="533400"/>
          </a:xfrm>
          <a:prstGeom prst="ellipse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MidMarks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09" name="Flowchart: Connector 108"/>
          <p:cNvSpPr/>
          <p:nvPr/>
        </p:nvSpPr>
        <p:spPr>
          <a:xfrm>
            <a:off x="3276600" y="1143000"/>
            <a:ext cx="152400" cy="152400"/>
          </a:xfrm>
          <a:prstGeom prst="flowChartConnector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0" name="Straight Connector 109"/>
          <p:cNvCxnSpPr/>
          <p:nvPr/>
        </p:nvCxnSpPr>
        <p:spPr>
          <a:xfrm rot="5400000" flipH="1" flipV="1">
            <a:off x="8077597" y="4114403"/>
            <a:ext cx="153194" cy="1588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rot="10800000">
            <a:off x="1905000" y="4724400"/>
            <a:ext cx="304800" cy="1588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rot="5400000" flipH="1" flipV="1">
            <a:off x="3581797" y="5409803"/>
            <a:ext cx="304800" cy="794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90" idx="4"/>
            <a:endCxn id="71" idx="0"/>
          </p:cNvCxnSpPr>
          <p:nvPr/>
        </p:nvCxnSpPr>
        <p:spPr>
          <a:xfrm rot="5400000">
            <a:off x="5048250" y="2571750"/>
            <a:ext cx="381000" cy="14859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5257800" y="2590800"/>
            <a:ext cx="1447800" cy="533400"/>
          </a:xfrm>
          <a:prstGeom prst="ellipse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FinalMarks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dirty="0" smtClean="0"/>
              <a:t>Steps in the Study of system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Students are enrolled in programs/ degree. </a:t>
            </a:r>
          </a:p>
          <a:p>
            <a:endParaRPr lang="en-US" dirty="0" smtClean="0"/>
          </a:p>
          <a:p>
            <a:r>
              <a:rPr lang="en-US" dirty="0" smtClean="0"/>
              <a:t>The programs are based on courses</a:t>
            </a:r>
          </a:p>
          <a:p>
            <a:endParaRPr lang="en-US" dirty="0" smtClean="0"/>
          </a:p>
          <a:p>
            <a:r>
              <a:rPr lang="en-US" dirty="0" smtClean="0"/>
              <a:t>Different courses are offered at the start of the semester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Preliminary study of the system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Students enroll themselves for these courses at the start of semesters</a:t>
            </a:r>
          </a:p>
          <a:p>
            <a:endParaRPr lang="en-US" dirty="0" smtClean="0"/>
          </a:p>
          <a:p>
            <a:r>
              <a:rPr lang="en-US" dirty="0" smtClean="0"/>
              <a:t>Enrolled courses by students and offered courses must not be same. 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6637"/>
            <a:ext cx="8229600" cy="4525963"/>
          </a:xfrm>
        </p:spPr>
        <p:txBody>
          <a:bodyPr/>
          <a:lstStyle/>
          <a:p>
            <a:r>
              <a:rPr lang="en-US" dirty="0" smtClean="0"/>
              <a:t>The difference is due to the individual situation of every student, because if one student has not pass a certain course ‘A’ in the previous semester he will not be able to register for a course ‘B’ offered in this semester as the course ‘A’ is the prerequisite for course ‘B’.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After valid registration classes start.</a:t>
            </a:r>
          </a:p>
          <a:p>
            <a:endParaRPr lang="en-US" dirty="0" smtClean="0"/>
          </a:p>
          <a:p>
            <a:r>
              <a:rPr lang="en-US" dirty="0" smtClean="0"/>
              <a:t>A Course which is offered is assigned to a teacher also</a:t>
            </a:r>
          </a:p>
          <a:p>
            <a:endParaRPr lang="en-US" dirty="0" smtClean="0"/>
          </a:p>
          <a:p>
            <a:r>
              <a:rPr lang="en-US" dirty="0" smtClean="0"/>
              <a:t>There can be many mid term exams and in this system we have only one mid term.</a:t>
            </a:r>
          </a:p>
          <a:p>
            <a:endParaRPr lang="en-US" dirty="0" smtClean="0"/>
          </a:p>
          <a:p>
            <a:r>
              <a:rPr lang="en-US" dirty="0" smtClean="0"/>
              <a:t>All the students are given assignments and quizzes and are awarded marks against their performance.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Result of the student is prepared on the basis of assignment marks, session and mid term marks and the final exam.</a:t>
            </a:r>
          </a:p>
          <a:p>
            <a:endParaRPr lang="en-US" dirty="0" smtClean="0"/>
          </a:p>
          <a:p>
            <a:r>
              <a:rPr lang="en-US" dirty="0" smtClean="0"/>
              <a:t>GP (Grade point) for students is calculated in each subject.</a:t>
            </a:r>
          </a:p>
          <a:p>
            <a:endParaRPr lang="en-US" dirty="0" smtClean="0"/>
          </a:p>
          <a:p>
            <a:r>
              <a:rPr lang="en-US" dirty="0" smtClean="0"/>
              <a:t>Average grade point is calculated on the basis of GPs in individual subjects.</a:t>
            </a:r>
          </a:p>
          <a:p>
            <a:endParaRPr lang="en-US" dirty="0" smtClean="0"/>
          </a:p>
          <a:p>
            <a:r>
              <a:rPr lang="en-US" dirty="0" smtClean="0"/>
              <a:t>And the Cumulative GPA is calculated for all the passed semesters.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Teachers and controller need class list or attendance sheet, class result; subject and overall</a:t>
            </a:r>
          </a:p>
          <a:p>
            <a:endParaRPr lang="en-US" dirty="0" smtClean="0"/>
          </a:p>
          <a:p>
            <a:r>
              <a:rPr lang="en-US" dirty="0" smtClean="0"/>
              <a:t>Students need transcripts, semester result card, subject result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Outputs Required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306</TotalTime>
  <Words>440</Words>
  <Application>Microsoft Office PowerPoint</Application>
  <PresentationFormat>On-screen Show (4:3)</PresentationFormat>
  <Paragraphs>188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Concourse</vt:lpstr>
      <vt:lpstr>Practical Session</vt:lpstr>
      <vt:lpstr>PowerPoint Presentation</vt:lpstr>
      <vt:lpstr>Steps in the Study of system</vt:lpstr>
      <vt:lpstr>Preliminary study of the system</vt:lpstr>
      <vt:lpstr>PowerPoint Presentation</vt:lpstr>
      <vt:lpstr>PowerPoint Presentation</vt:lpstr>
      <vt:lpstr>PowerPoint Presentation</vt:lpstr>
      <vt:lpstr>PowerPoint Presentation</vt:lpstr>
      <vt:lpstr>Outputs Required </vt:lpstr>
      <vt:lpstr>Entities associated with the system </vt:lpstr>
      <vt:lpstr>ENTITIES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RELATIONSHIP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Session</dc:title>
  <dc:creator/>
  <cp:lastModifiedBy>Umer Faroque</cp:lastModifiedBy>
  <cp:revision>206</cp:revision>
  <dcterms:created xsi:type="dcterms:W3CDTF">2006-08-16T00:00:00Z</dcterms:created>
  <dcterms:modified xsi:type="dcterms:W3CDTF">2020-06-01T11:31:16Z</dcterms:modified>
</cp:coreProperties>
</file>