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23D376B-84B9-4A04-8135-2D8660621053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2D613A-3506-4E00-8EAB-6420BE4ED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376B-84B9-4A04-8135-2D8660621053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613A-3506-4E00-8EAB-6420BE4ED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23D376B-84B9-4A04-8135-2D8660621053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32D613A-3506-4E00-8EAB-6420BE4ED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376B-84B9-4A04-8135-2D8660621053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2D613A-3506-4E00-8EAB-6420BE4ED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376B-84B9-4A04-8135-2D8660621053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32D613A-3506-4E00-8EAB-6420BE4ED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23D376B-84B9-4A04-8135-2D8660621053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32D613A-3506-4E00-8EAB-6420BE4ED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23D376B-84B9-4A04-8135-2D8660621053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32D613A-3506-4E00-8EAB-6420BE4ED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376B-84B9-4A04-8135-2D8660621053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2D613A-3506-4E00-8EAB-6420BE4ED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376B-84B9-4A04-8135-2D8660621053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2D613A-3506-4E00-8EAB-6420BE4ED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376B-84B9-4A04-8135-2D8660621053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2D613A-3506-4E00-8EAB-6420BE4ED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23D376B-84B9-4A04-8135-2D8660621053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32D613A-3506-4E00-8EAB-6420BE4ED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3D376B-84B9-4A04-8135-2D8660621053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2D613A-3506-4E00-8EAB-6420BE4ED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00200"/>
            <a:ext cx="6477000" cy="2971800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Women rights 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in Pakistan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Like: education, profession etc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248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DATE: 30/6/2024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NAME : MASOOMA WIGHIO</a:t>
            </a:r>
          </a:p>
          <a:p>
            <a:endParaRPr lang="en-US" dirty="0"/>
          </a:p>
        </p:txBody>
      </p:sp>
    </p:spTree>
  </p:cSld>
  <p:clrMapOvr>
    <a:masterClrMapping/>
  </p:clrMapOvr>
  <p:transition advTm="1000">
    <p:cut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k yo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1womenprotestersiwd_7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86900" cy="6858000"/>
          </a:xfrm>
          <a:prstGeom prst="rect">
            <a:avLst/>
          </a:prstGeom>
        </p:spPr>
      </p:pic>
    </p:spTree>
  </p:cSld>
  <p:clrMapOvr>
    <a:masterClrMapping/>
  </p:clrMapOvr>
  <p:transition spd="med" advTm="38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SYMBOL REPRESENTSTION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These include the right to live free from violence and discrimination; to enjoy the highest attainable standard of physical and mental health; to be educated; to own property; to vote; and to earn an equal wage.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5" name="Content Placeholder 4" descr="women riggt symbol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876800" y="1589088"/>
            <a:ext cx="4038600" cy="5116512"/>
          </a:xfrm>
        </p:spPr>
      </p:pic>
    </p:spTree>
  </p:cSld>
  <p:clrMapOvr>
    <a:masterClrMapping/>
  </p:clrMapOvr>
  <p:transition advTm="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301038" cy="5867400"/>
          </a:xfrm>
          <a:prstGeom prst="rect">
            <a:avLst/>
          </a:prstGeom>
        </p:spPr>
      </p:pic>
    </p:spTree>
  </p:cSld>
  <p:clrMapOvr>
    <a:masterClrMapping/>
  </p:clrMapOvr>
  <p:transition advTm="11000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List of women rights</a:t>
            </a:r>
            <a:endParaRPr lang="en-US" b="1" u="sng" dirty="0">
              <a:latin typeface="Algerian" pitchFamily="82" charset="0"/>
            </a:endParaRPr>
          </a:p>
        </p:txBody>
      </p:sp>
      <p:pic>
        <p:nvPicPr>
          <p:cNvPr id="4" name="Content Placeholder 3" descr="list of women rigts 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8882743" cy="5181600"/>
          </a:xfrm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mensrights isl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men rights advoc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200"/>
            <a:ext cx="9144000" cy="69342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men known rights for at wor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0"/>
            <a:ext cx="9448800" cy="68580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1371600"/>
            <a:ext cx="7162800" cy="2895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What should government of Pakistan do for women rights in Pakistan</a:t>
            </a:r>
            <a:endParaRPr lang="en-US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</TotalTime>
  <Words>75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Women rights  in Pakistan</vt:lpstr>
      <vt:lpstr>Slide 2</vt:lpstr>
      <vt:lpstr>SYMBOL REPRESENTSTION</vt:lpstr>
      <vt:lpstr>Slide 4</vt:lpstr>
      <vt:lpstr>List of women rights</vt:lpstr>
      <vt:lpstr>Slide 6</vt:lpstr>
      <vt:lpstr>Slide 7</vt:lpstr>
      <vt:lpstr>Slide 8</vt:lpstr>
      <vt:lpstr>What should government of Pakistan do for women rights in Pakistan</vt:lpstr>
      <vt:lpstr>Slide 10</vt:lpstr>
    </vt:vector>
  </TitlesOfParts>
  <Company>Oprekin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rights  in Pakistan</dc:title>
  <dc:creator>Ideal</dc:creator>
  <cp:lastModifiedBy>Ideal</cp:lastModifiedBy>
  <cp:revision>7</cp:revision>
  <dcterms:created xsi:type="dcterms:W3CDTF">2024-06-29T12:48:33Z</dcterms:created>
  <dcterms:modified xsi:type="dcterms:W3CDTF">2024-06-30T11:01:00Z</dcterms:modified>
</cp:coreProperties>
</file>