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DE0746-E928-41C8-A8F6-F9130ADEB591}"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4129468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DE0746-E928-41C8-A8F6-F9130ADEB591}"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374673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DE0746-E928-41C8-A8F6-F9130ADEB591}"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1403889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DE0746-E928-41C8-A8F6-F9130ADEB591}"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186161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2DE0746-E928-41C8-A8F6-F9130ADEB591}" type="datetimeFigureOut">
              <a:rPr lang="en-US" smtClean="0"/>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593816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DE0746-E928-41C8-A8F6-F9130ADEB591}"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107147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DE0746-E928-41C8-A8F6-F9130ADEB591}" type="datetimeFigureOut">
              <a:rPr lang="en-US" smtClean="0"/>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3197314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DE0746-E928-41C8-A8F6-F9130ADEB591}" type="datetimeFigureOut">
              <a:rPr lang="en-US" smtClean="0"/>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51806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DE0746-E928-41C8-A8F6-F9130ADEB591}" type="datetimeFigureOut">
              <a:rPr lang="en-US" smtClean="0"/>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3874574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DE0746-E928-41C8-A8F6-F9130ADEB591}"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13429856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2DE0746-E928-41C8-A8F6-F9130ADEB591}" type="datetimeFigureOut">
              <a:rPr lang="en-US" smtClean="0"/>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EA2468-C3BB-4DF6-AA05-9440C6232119}" type="slidenum">
              <a:rPr lang="en-US" smtClean="0"/>
              <a:t>‹#›</a:t>
            </a:fld>
            <a:endParaRPr lang="en-US"/>
          </a:p>
        </p:txBody>
      </p:sp>
    </p:spTree>
    <p:extLst>
      <p:ext uri="{BB962C8B-B14F-4D97-AF65-F5344CB8AC3E}">
        <p14:creationId xmlns:p14="http://schemas.microsoft.com/office/powerpoint/2010/main" val="2741809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E0746-E928-41C8-A8F6-F9130ADEB591}" type="datetimeFigureOut">
              <a:rPr lang="en-US" smtClean="0"/>
              <a:t>1/20/2020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EA2468-C3BB-4DF6-AA05-9440C6232119}" type="slidenum">
              <a:rPr lang="en-US" smtClean="0"/>
              <a:t>‹#›</a:t>
            </a:fld>
            <a:endParaRPr lang="en-US"/>
          </a:p>
        </p:txBody>
      </p:sp>
    </p:spTree>
    <p:extLst>
      <p:ext uri="{BB962C8B-B14F-4D97-AF65-F5344CB8AC3E}">
        <p14:creationId xmlns:p14="http://schemas.microsoft.com/office/powerpoint/2010/main" val="320750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Access Modifiers</a:t>
            </a:r>
            <a:br>
              <a:rPr lang="en-US" b="1" dirty="0"/>
            </a:br>
            <a:r>
              <a:rPr lang="en-US" dirty="0" smtClean="0"/>
              <a:t/>
            </a:r>
            <a:br>
              <a:rPr lang="en-US" dirty="0" smtClean="0"/>
            </a:br>
            <a:r>
              <a:rPr lang="en-US" b="1" dirty="0"/>
              <a:t/>
            </a:r>
            <a:br>
              <a:rPr lang="en-US" b="1" dirty="0"/>
            </a:br>
            <a:endParaRPr lang="en-US" dirty="0"/>
          </a:p>
        </p:txBody>
      </p:sp>
      <p:sp>
        <p:nvSpPr>
          <p:cNvPr id="3" name="Subtitle 2"/>
          <p:cNvSpPr>
            <a:spLocks noGrp="1"/>
          </p:cNvSpPr>
          <p:nvPr>
            <p:ph type="subTitle" idx="1"/>
          </p:nvPr>
        </p:nvSpPr>
        <p:spPr/>
        <p:txBody>
          <a:bodyPr/>
          <a:lstStyle/>
          <a:p>
            <a:r>
              <a:rPr lang="en-US" dirty="0" err="1" smtClean="0"/>
              <a:t>By:Umer</a:t>
            </a:r>
            <a:r>
              <a:rPr lang="en-US" dirty="0" smtClean="0"/>
              <a:t> </a:t>
            </a:r>
            <a:r>
              <a:rPr lang="en-US" dirty="0" err="1" smtClean="0"/>
              <a:t>Farooq</a:t>
            </a:r>
            <a:endParaRPr lang="en-US" dirty="0"/>
          </a:p>
        </p:txBody>
      </p:sp>
    </p:spTree>
    <p:extLst>
      <p:ext uri="{BB962C8B-B14F-4D97-AF65-F5344CB8AC3E}">
        <p14:creationId xmlns:p14="http://schemas.microsoft.com/office/powerpoint/2010/main" val="150707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a:t>Access Modifiers</a:t>
            </a:r>
            <a:br>
              <a:rPr lang="en-US" b="1" dirty="0"/>
            </a:br>
            <a:r>
              <a:rPr lang="en-US" dirty="0" smtClean="0"/>
              <a:t/>
            </a:r>
            <a:br>
              <a:rPr lang="en-US" dirty="0" smtClean="0"/>
            </a:br>
            <a:r>
              <a:rPr lang="en-US" b="1" dirty="0" smtClean="0"/>
              <a:t/>
            </a:r>
            <a:br>
              <a:rPr lang="en-US" b="1" dirty="0" smtClean="0"/>
            </a:br>
            <a:endParaRPr lang="en-US" b="1" dirty="0"/>
          </a:p>
        </p:txBody>
      </p:sp>
      <p:sp>
        <p:nvSpPr>
          <p:cNvPr id="3" name="Content Placeholder 2"/>
          <p:cNvSpPr>
            <a:spLocks noGrp="1"/>
          </p:cNvSpPr>
          <p:nvPr>
            <p:ph idx="1"/>
          </p:nvPr>
        </p:nvSpPr>
        <p:spPr/>
        <p:txBody>
          <a:bodyPr>
            <a:normAutofit fontScale="77500" lnSpcReduction="20000"/>
          </a:bodyPr>
          <a:lstStyle/>
          <a:p>
            <a:r>
              <a:rPr lang="en-US" dirty="0"/>
              <a:t>The access modifiers in Python are used to modify the default scope of variables. There are three types of access modifiers in Python: public, private, and protected.</a:t>
            </a:r>
          </a:p>
          <a:p>
            <a:r>
              <a:rPr lang="en-US" dirty="0"/>
              <a:t>Variables with the public access modifiers can be accessed anywhere inside or outside the class, the private variables can only be accessed inside the class, while protected variables can be accessed within the same package.</a:t>
            </a:r>
          </a:p>
          <a:p>
            <a:r>
              <a:rPr lang="en-US" dirty="0"/>
              <a:t>To create a private variable, you need to prefix double underscores with the name of the variable. To create a protected variable, you need to prefix a single underscore with the variable name. For public variables, you do not have to add any prefixes at all</a:t>
            </a:r>
            <a:r>
              <a:rPr lang="en-US" dirty="0" smtClean="0"/>
              <a:t>.</a:t>
            </a:r>
            <a:endParaRPr lang="en-US" dirty="0"/>
          </a:p>
        </p:txBody>
      </p:sp>
    </p:spTree>
    <p:extLst>
      <p:ext uri="{BB962C8B-B14F-4D97-AF65-F5344CB8AC3E}">
        <p14:creationId xmlns:p14="http://schemas.microsoft.com/office/powerpoint/2010/main" val="2133904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class </a:t>
            </a:r>
            <a:r>
              <a:rPr lang="en-US" dirty="0" smtClean="0"/>
              <a:t>Car:</a:t>
            </a:r>
            <a:br>
              <a:rPr lang="en-US" dirty="0" smtClean="0"/>
            </a:br>
            <a:r>
              <a:rPr lang="en-US" dirty="0" smtClean="0"/>
              <a:t>    </a:t>
            </a:r>
            <a:r>
              <a:rPr lang="en-US" dirty="0" err="1"/>
              <a:t>def</a:t>
            </a:r>
            <a:r>
              <a:rPr lang="en-US" dirty="0"/>
              <a:t> __</a:t>
            </a:r>
            <a:r>
              <a:rPr lang="en-US" dirty="0" err="1"/>
              <a:t>init</a:t>
            </a:r>
            <a:r>
              <a:rPr lang="en-US" dirty="0"/>
              <a:t>__</a:t>
            </a:r>
            <a:r>
              <a:rPr lang="en-US" dirty="0" smtClean="0"/>
              <a:t>(</a:t>
            </a:r>
            <a:r>
              <a:rPr lang="en-US" dirty="0"/>
              <a:t>self</a:t>
            </a:r>
            <a:r>
              <a:rPr lang="en-US" dirty="0" smtClean="0"/>
              <a:t>):</a:t>
            </a:r>
            <a:br>
              <a:rPr lang="en-US" dirty="0" smtClean="0"/>
            </a:br>
            <a:r>
              <a:rPr lang="en-US" dirty="0" smtClean="0"/>
              <a:t>        </a:t>
            </a:r>
            <a:r>
              <a:rPr lang="en-US" dirty="0"/>
              <a:t>print </a:t>
            </a:r>
            <a:r>
              <a:rPr lang="en-US" dirty="0" smtClean="0"/>
              <a:t>(</a:t>
            </a:r>
            <a:r>
              <a:rPr lang="en-US" dirty="0"/>
              <a:t>"Engine started"</a:t>
            </a:r>
            <a:r>
              <a:rPr lang="en-US" dirty="0" smtClean="0"/>
              <a:t>)</a:t>
            </a:r>
            <a:br>
              <a:rPr lang="en-US" dirty="0" smtClean="0"/>
            </a:br>
            <a:r>
              <a:rPr lang="en-US" dirty="0" smtClean="0"/>
              <a:t>        </a:t>
            </a:r>
            <a:r>
              <a:rPr lang="en-US" dirty="0"/>
              <a:t>self</a:t>
            </a:r>
            <a:r>
              <a:rPr lang="en-US" dirty="0" smtClean="0"/>
              <a:t>.name = </a:t>
            </a:r>
            <a:r>
              <a:rPr lang="en-US" dirty="0"/>
              <a:t>"corolla"</a:t>
            </a:r>
            <a:br>
              <a:rPr lang="en-US" dirty="0"/>
            </a:br>
            <a:r>
              <a:rPr lang="en-US" dirty="0"/>
              <a:t>        </a:t>
            </a:r>
            <a:r>
              <a:rPr lang="en-US" dirty="0" err="1"/>
              <a:t>self</a:t>
            </a:r>
            <a:r>
              <a:rPr lang="en-US" dirty="0" err="1" smtClean="0"/>
              <a:t>.__make</a:t>
            </a:r>
            <a:r>
              <a:rPr lang="en-US" dirty="0" smtClean="0"/>
              <a:t> = </a:t>
            </a:r>
            <a:r>
              <a:rPr lang="en-US" dirty="0"/>
              <a:t>"</a:t>
            </a:r>
            <a:r>
              <a:rPr lang="en-US" dirty="0" err="1"/>
              <a:t>toyota</a:t>
            </a:r>
            <a:r>
              <a:rPr lang="en-US" dirty="0"/>
              <a:t>"</a:t>
            </a:r>
            <a:br>
              <a:rPr lang="en-US" dirty="0"/>
            </a:br>
            <a:r>
              <a:rPr lang="en-US" dirty="0"/>
              <a:t>        </a:t>
            </a:r>
            <a:r>
              <a:rPr lang="en-US" dirty="0" err="1"/>
              <a:t>self</a:t>
            </a:r>
            <a:r>
              <a:rPr lang="en-US" dirty="0" err="1" smtClean="0"/>
              <a:t>._model</a:t>
            </a:r>
            <a:r>
              <a:rPr lang="en-US" dirty="0" smtClean="0"/>
              <a:t> = </a:t>
            </a:r>
            <a:r>
              <a:rPr lang="en-US" dirty="0"/>
              <a:t>1999</a:t>
            </a:r>
            <a:br>
              <a:rPr lang="en-US" dirty="0"/>
            </a:br>
            <a:r>
              <a:rPr lang="en-US" dirty="0"/>
              <a:t/>
            </a:r>
            <a:br>
              <a:rPr lang="en-US" dirty="0"/>
            </a:br>
            <a:r>
              <a:rPr lang="en-US" dirty="0"/>
              <a:t>class </a:t>
            </a:r>
            <a:r>
              <a:rPr lang="en-US" dirty="0" smtClean="0"/>
              <a:t>b(Car):</a:t>
            </a:r>
            <a:br>
              <a:rPr lang="en-US" dirty="0" smtClean="0"/>
            </a:br>
            <a:r>
              <a:rPr lang="en-US" dirty="0" smtClean="0"/>
              <a:t>    </a:t>
            </a:r>
            <a:r>
              <a:rPr lang="en-US" dirty="0" err="1"/>
              <a:t>def</a:t>
            </a:r>
            <a:r>
              <a:rPr lang="en-US" dirty="0"/>
              <a:t> a</a:t>
            </a:r>
            <a:r>
              <a:rPr lang="en-US" dirty="0" smtClean="0"/>
              <a:t>(</a:t>
            </a:r>
            <a:r>
              <a:rPr lang="en-US" dirty="0"/>
              <a:t>self</a:t>
            </a:r>
            <a:r>
              <a:rPr lang="en-US" dirty="0" smtClean="0"/>
              <a:t>):</a:t>
            </a:r>
            <a:br>
              <a:rPr lang="en-US" dirty="0" smtClean="0"/>
            </a:br>
            <a:r>
              <a:rPr lang="en-US" dirty="0" smtClean="0"/>
              <a:t>        </a:t>
            </a:r>
            <a:r>
              <a:rPr lang="en-US" dirty="0" err="1"/>
              <a:t>self</a:t>
            </a:r>
            <a:r>
              <a:rPr lang="en-US" dirty="0" err="1" smtClean="0"/>
              <a:t>.m</a:t>
            </a:r>
            <a:endParaRPr lang="en-US" dirty="0"/>
          </a:p>
        </p:txBody>
      </p:sp>
    </p:spTree>
    <p:extLst>
      <p:ext uri="{BB962C8B-B14F-4D97-AF65-F5344CB8AC3E}">
        <p14:creationId xmlns:p14="http://schemas.microsoft.com/office/powerpoint/2010/main" val="37937751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129</Words>
  <Application>Microsoft Office PowerPoint</Application>
  <PresentationFormat>On-screen Show (4:3)</PresentationFormat>
  <Paragraphs>7</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Access Modifiers   </vt:lpstr>
      <vt:lpstr> Access Modifiers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 Modifiers   </dc:title>
  <dc:creator>Umer Faroque</dc:creator>
  <cp:lastModifiedBy>Umer Faroque</cp:lastModifiedBy>
  <cp:revision>1</cp:revision>
  <dcterms:created xsi:type="dcterms:W3CDTF">2020-01-20T18:18:36Z</dcterms:created>
  <dcterms:modified xsi:type="dcterms:W3CDTF">2020-01-20T18:22:43Z</dcterms:modified>
</cp:coreProperties>
</file>