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8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0F17B3-8C84-4DF6-A960-180F9302474A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1A5B60-5F18-4DA0-A43B-62B5DF761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191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Del p1 for delete</a:t>
            </a:r>
            <a:r>
              <a:rPr lang="en-US" baseline="0" dirty="0" smtClean="0"/>
              <a:t> object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1A5B60-5F18-4DA0-A43B-62B5DF76105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5705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BC69E-6F59-4C68-A1BD-88AF55D5CB3B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622A-6F3B-45DE-93E0-79625A10D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435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BC69E-6F59-4C68-A1BD-88AF55D5CB3B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622A-6F3B-45DE-93E0-79625A10D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562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BC69E-6F59-4C68-A1BD-88AF55D5CB3B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622A-6F3B-45DE-93E0-79625A10D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383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BC69E-6F59-4C68-A1BD-88AF55D5CB3B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622A-6F3B-45DE-93E0-79625A10D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527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BC69E-6F59-4C68-A1BD-88AF55D5CB3B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622A-6F3B-45DE-93E0-79625A10D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955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BC69E-6F59-4C68-A1BD-88AF55D5CB3B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622A-6F3B-45DE-93E0-79625A10D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36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BC69E-6F59-4C68-A1BD-88AF55D5CB3B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622A-6F3B-45DE-93E0-79625A10D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148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BC69E-6F59-4C68-A1BD-88AF55D5CB3B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622A-6F3B-45DE-93E0-79625A10D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354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BC69E-6F59-4C68-A1BD-88AF55D5CB3B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622A-6F3B-45DE-93E0-79625A10D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233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BC69E-6F59-4C68-A1BD-88AF55D5CB3B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622A-6F3B-45DE-93E0-79625A10D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307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BC69E-6F59-4C68-A1BD-88AF55D5CB3B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622A-6F3B-45DE-93E0-79625A10D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456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FBC69E-6F59-4C68-A1BD-88AF55D5CB3B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95622A-6F3B-45DE-93E0-79625A10D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365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Class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By:Umer</a:t>
            </a:r>
            <a:r>
              <a:rPr lang="en-US" dirty="0" smtClean="0"/>
              <a:t> </a:t>
            </a:r>
            <a:r>
              <a:rPr lang="en-US" dirty="0" err="1" smtClean="0"/>
              <a:t>Farooq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922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Python Classes/Objects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is an object oriented programming language.</a:t>
            </a:r>
          </a:p>
          <a:p>
            <a:r>
              <a:rPr lang="en-US" dirty="0"/>
              <a:t>Almost everything in Python is an object, with its properties and methods.</a:t>
            </a:r>
          </a:p>
          <a:p>
            <a:r>
              <a:rPr lang="en-US" dirty="0"/>
              <a:t>A Class is like an object constructor, or a "blueprint" for creating objects.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0206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Create </a:t>
            </a:r>
            <a:r>
              <a:rPr lang="en-US" dirty="0"/>
              <a:t>a Class</a:t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create a class, use the keyword class: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class </a:t>
            </a:r>
            <a:r>
              <a:rPr lang="en-US" dirty="0" err="1"/>
              <a:t>MyClass</a:t>
            </a:r>
            <a:r>
              <a:rPr lang="en-US" dirty="0"/>
              <a:t>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 x = 5</a:t>
            </a:r>
          </a:p>
        </p:txBody>
      </p:sp>
    </p:spTree>
    <p:extLst>
      <p:ext uri="{BB962C8B-B14F-4D97-AF65-F5344CB8AC3E}">
        <p14:creationId xmlns:p14="http://schemas.microsoft.com/office/powerpoint/2010/main" val="3156982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Create </a:t>
            </a:r>
            <a:r>
              <a:rPr lang="en-US" dirty="0"/>
              <a:t>Object</a:t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 we can use the class named </a:t>
            </a:r>
            <a:r>
              <a:rPr lang="en-US" dirty="0" err="1"/>
              <a:t>myClass</a:t>
            </a:r>
            <a:r>
              <a:rPr lang="en-US" dirty="0"/>
              <a:t> to create objects: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class </a:t>
            </a:r>
            <a:r>
              <a:rPr lang="en-US" dirty="0" err="1" smtClean="0"/>
              <a:t>MyClass</a:t>
            </a:r>
            <a:r>
              <a:rPr lang="en-US" dirty="0" smtClean="0"/>
              <a:t>:</a:t>
            </a:r>
          </a:p>
          <a:p>
            <a:r>
              <a:rPr lang="en-US" dirty="0" smtClean="0"/>
              <a:t>  x = 5</a:t>
            </a:r>
          </a:p>
          <a:p>
            <a:endParaRPr lang="en-US" dirty="0" smtClean="0"/>
          </a:p>
          <a:p>
            <a:r>
              <a:rPr lang="en-US" dirty="0" smtClean="0"/>
              <a:t>p1 = </a:t>
            </a:r>
            <a:r>
              <a:rPr lang="en-US" dirty="0" err="1" smtClean="0"/>
              <a:t>MyClass</a:t>
            </a:r>
            <a:r>
              <a:rPr lang="en-US" dirty="0" smtClean="0"/>
              <a:t>()</a:t>
            </a:r>
          </a:p>
          <a:p>
            <a:r>
              <a:rPr lang="en-US" dirty="0" smtClean="0"/>
              <a:t>print(p1.x)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272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The </a:t>
            </a:r>
            <a:r>
              <a:rPr lang="en-US" dirty="0"/>
              <a:t>__</a:t>
            </a:r>
            <a:r>
              <a:rPr lang="en-US" dirty="0" err="1"/>
              <a:t>init</a:t>
            </a:r>
            <a:r>
              <a:rPr lang="en-US" dirty="0"/>
              <a:t>__() Function</a:t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classes have a function called __</a:t>
            </a:r>
            <a:r>
              <a:rPr lang="en-US" dirty="0" err="1"/>
              <a:t>init</a:t>
            </a:r>
            <a:r>
              <a:rPr lang="en-US" dirty="0"/>
              <a:t>__(), which is always executed when the class is being initiated.</a:t>
            </a:r>
          </a:p>
          <a:p>
            <a:r>
              <a:rPr lang="en-US" dirty="0"/>
              <a:t>Use the __</a:t>
            </a:r>
            <a:r>
              <a:rPr lang="en-US" dirty="0" err="1"/>
              <a:t>init</a:t>
            </a:r>
            <a:r>
              <a:rPr lang="en-US" dirty="0"/>
              <a:t>__() function to assign values to object properties, or other operations that are necessary to do when the object is being created: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1728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Object Methods</a:t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Objects can also contain methods. Methods in objects are functions that belong to the object.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class Person: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 </a:t>
            </a:r>
            <a:r>
              <a:rPr lang="en-US" dirty="0" err="1"/>
              <a:t>def</a:t>
            </a:r>
            <a:r>
              <a:rPr lang="en-US" dirty="0"/>
              <a:t> __</a:t>
            </a:r>
            <a:r>
              <a:rPr lang="en-US" dirty="0" err="1"/>
              <a:t>init</a:t>
            </a:r>
            <a:r>
              <a:rPr lang="en-US" dirty="0"/>
              <a:t>__(self, name, age):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   self.name = name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   </a:t>
            </a:r>
            <a:r>
              <a:rPr lang="en-US" dirty="0" err="1"/>
              <a:t>self.age</a:t>
            </a:r>
            <a:r>
              <a:rPr lang="en-US" dirty="0"/>
              <a:t> = age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 </a:t>
            </a:r>
            <a:r>
              <a:rPr lang="en-US" dirty="0" err="1"/>
              <a:t>def</a:t>
            </a:r>
            <a:r>
              <a:rPr lang="en-US" dirty="0"/>
              <a:t> </a:t>
            </a:r>
            <a:r>
              <a:rPr lang="en-US" dirty="0" err="1"/>
              <a:t>myfunc</a:t>
            </a:r>
            <a:r>
              <a:rPr lang="en-US" dirty="0"/>
              <a:t>(self):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   print("Hello my name is " + self.name)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p1 = Person("John", 36)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p1.myfunc()</a:t>
            </a:r>
          </a:p>
        </p:txBody>
      </p:sp>
    </p:spTree>
    <p:extLst>
      <p:ext uri="{BB962C8B-B14F-4D97-AF65-F5344CB8AC3E}">
        <p14:creationId xmlns:p14="http://schemas.microsoft.com/office/powerpoint/2010/main" val="31558163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The </a:t>
            </a:r>
            <a:r>
              <a:rPr lang="en-US" dirty="0"/>
              <a:t>self Parameter</a:t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The self parameter is a reference to the current instance of the class, and is used to access variables that belongs to the class.</a:t>
            </a:r>
          </a:p>
          <a:p>
            <a:r>
              <a:rPr lang="en-US" dirty="0"/>
              <a:t>It does not have to be named self , you can call it whatever you like, but it has to be the first </a:t>
            </a:r>
            <a:r>
              <a:rPr lang="en-US" dirty="0" smtClean="0"/>
              <a:t>parameter </a:t>
            </a:r>
            <a:r>
              <a:rPr lang="en-US" dirty="0"/>
              <a:t>of any function in the class</a:t>
            </a:r>
            <a:r>
              <a:rPr lang="en-US" dirty="0" smtClean="0"/>
              <a:t>:</a:t>
            </a:r>
          </a:p>
          <a:p>
            <a:r>
              <a:rPr lang="en-US" dirty="0"/>
              <a:t>class Person: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 </a:t>
            </a:r>
            <a:r>
              <a:rPr lang="en-US" dirty="0" err="1"/>
              <a:t>def</a:t>
            </a:r>
            <a:r>
              <a:rPr lang="en-US" dirty="0"/>
              <a:t> __</a:t>
            </a:r>
            <a:r>
              <a:rPr lang="en-US" dirty="0" err="1"/>
              <a:t>init</a:t>
            </a:r>
            <a:r>
              <a:rPr lang="en-US" dirty="0"/>
              <a:t>__(</a:t>
            </a:r>
            <a:r>
              <a:rPr lang="en-US" dirty="0" err="1"/>
              <a:t>mysillyobject</a:t>
            </a:r>
            <a:r>
              <a:rPr lang="en-US" dirty="0"/>
              <a:t>, name, age):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   mysillyobject.name = name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   </a:t>
            </a:r>
            <a:r>
              <a:rPr lang="en-US" dirty="0" err="1"/>
              <a:t>mysillyobject.age</a:t>
            </a:r>
            <a:r>
              <a:rPr lang="en-US" dirty="0"/>
              <a:t> = age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 </a:t>
            </a:r>
            <a:r>
              <a:rPr lang="en-US" dirty="0" err="1"/>
              <a:t>def</a:t>
            </a:r>
            <a:r>
              <a:rPr lang="en-US" dirty="0"/>
              <a:t> </a:t>
            </a:r>
            <a:r>
              <a:rPr lang="en-US" dirty="0" err="1"/>
              <a:t>myfunc</a:t>
            </a:r>
            <a:r>
              <a:rPr lang="en-US" dirty="0"/>
              <a:t>(</a:t>
            </a:r>
            <a:r>
              <a:rPr lang="en-US" dirty="0" err="1"/>
              <a:t>abc</a:t>
            </a:r>
            <a:r>
              <a:rPr lang="en-US" dirty="0"/>
              <a:t>):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   print("Hello my name is " + abc.name)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p1 = Person("John", 36)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p1.myfunc()</a:t>
            </a:r>
          </a:p>
        </p:txBody>
      </p:sp>
    </p:spTree>
    <p:extLst>
      <p:ext uri="{BB962C8B-B14F-4D97-AF65-F5344CB8AC3E}">
        <p14:creationId xmlns:p14="http://schemas.microsoft.com/office/powerpoint/2010/main" val="21220595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Delete Object Properties</a:t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You can delete properties on objects by using the del keyword:</a:t>
            </a:r>
          </a:p>
          <a:p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  <a:p>
            <a:r>
              <a:rPr lang="en-US" dirty="0" smtClean="0"/>
              <a:t>class Person: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def</a:t>
            </a:r>
            <a:r>
              <a:rPr lang="en-US" dirty="0" smtClean="0"/>
              <a:t> __</a:t>
            </a:r>
            <a:r>
              <a:rPr lang="en-US" dirty="0" err="1" smtClean="0"/>
              <a:t>init</a:t>
            </a:r>
            <a:r>
              <a:rPr lang="en-US" dirty="0" smtClean="0"/>
              <a:t>__(self, name, age):</a:t>
            </a:r>
          </a:p>
          <a:p>
            <a:r>
              <a:rPr lang="en-US" dirty="0" smtClean="0"/>
              <a:t>    self.name = name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self.age</a:t>
            </a:r>
            <a:r>
              <a:rPr lang="en-US" dirty="0" smtClean="0"/>
              <a:t> = age</a:t>
            </a:r>
          </a:p>
          <a:p>
            <a:endParaRPr lang="en-US" dirty="0" smtClean="0"/>
          </a:p>
          <a:p>
            <a:r>
              <a:rPr lang="en-US" dirty="0" smtClean="0"/>
              <a:t>  </a:t>
            </a:r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 err="1" smtClean="0"/>
              <a:t>myfunc</a:t>
            </a:r>
            <a:r>
              <a:rPr lang="en-US" dirty="0" smtClean="0"/>
              <a:t>(self):</a:t>
            </a:r>
          </a:p>
          <a:p>
            <a:r>
              <a:rPr lang="en-US" dirty="0" smtClean="0"/>
              <a:t>    print("Hello my name is " + self.name)</a:t>
            </a:r>
          </a:p>
          <a:p>
            <a:endParaRPr lang="en-US" dirty="0" smtClean="0"/>
          </a:p>
          <a:p>
            <a:r>
              <a:rPr lang="en-US" dirty="0" smtClean="0"/>
              <a:t>p1 = Person("John", 36)</a:t>
            </a:r>
          </a:p>
          <a:p>
            <a:endParaRPr lang="en-US" dirty="0" smtClean="0"/>
          </a:p>
          <a:p>
            <a:r>
              <a:rPr lang="en-US" dirty="0" smtClean="0"/>
              <a:t>del p1.age</a:t>
            </a:r>
          </a:p>
          <a:p>
            <a:endParaRPr lang="en-US" dirty="0" smtClean="0"/>
          </a:p>
          <a:p>
            <a:r>
              <a:rPr lang="en-US" dirty="0" smtClean="0"/>
              <a:t>print(p1.age)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717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3724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150</Words>
  <Application>Microsoft Office PowerPoint</Application>
  <PresentationFormat>On-screen Show (4:3)</PresentationFormat>
  <Paragraphs>45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Class</vt:lpstr>
      <vt:lpstr>Python Classes/Objects </vt:lpstr>
      <vt:lpstr>  Create a Class  </vt:lpstr>
      <vt:lpstr>  Create Object  </vt:lpstr>
      <vt:lpstr>  The __init__() Function  </vt:lpstr>
      <vt:lpstr>Object Methods  </vt:lpstr>
      <vt:lpstr>  The self Parameter  </vt:lpstr>
      <vt:lpstr>Delete Object Properties  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</dc:title>
  <dc:creator>Umer Faroque</dc:creator>
  <cp:lastModifiedBy>Umer Faroque</cp:lastModifiedBy>
  <cp:revision>2</cp:revision>
  <dcterms:created xsi:type="dcterms:W3CDTF">2020-01-08T18:10:32Z</dcterms:created>
  <dcterms:modified xsi:type="dcterms:W3CDTF">2020-01-08T18:22:38Z</dcterms:modified>
</cp:coreProperties>
</file>