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FCE7-09A8-43C9-9517-F199EFBCCB5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CC3A-04EB-4915-8112-578BAAEE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flat-file" TargetMode="External"/><Relationship Id="rId2" Type="http://schemas.openxmlformats.org/officeDocument/2006/relationships/hyperlink" Target="https://searchsqlserver.techtarget.com/definition/in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 collection of </a:t>
            </a:r>
            <a:r>
              <a:rPr lang="en-US" u="sng" dirty="0">
                <a:hlinkClick r:id="rId2"/>
              </a:rPr>
              <a:t>information</a:t>
            </a:r>
            <a:r>
              <a:rPr lang="en-US" dirty="0"/>
              <a:t> that is organized so that it can be easily accessed, managed and updated. Computer databases typically contain aggregations of data records or </a:t>
            </a:r>
            <a:r>
              <a:rPr lang="en-US" u="sng" dirty="0">
                <a:hlinkClick r:id="rId3"/>
              </a:rPr>
              <a:t>files</a:t>
            </a:r>
            <a:r>
              <a:rPr lang="en-US" dirty="0"/>
              <a:t>, containing information about sales transactions or interactions with specific customers.</a:t>
            </a:r>
          </a:p>
        </p:txBody>
      </p:sp>
    </p:spTree>
    <p:extLst>
      <p:ext uri="{BB962C8B-B14F-4D97-AF65-F5344CB8AC3E}">
        <p14:creationId xmlns:p14="http://schemas.microsoft.com/office/powerpoint/2010/main" val="40520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Tables</a:t>
            </a:r>
            <a:r>
              <a:rPr lang="en-US" dirty="0"/>
              <a:t>, Records, and Fields. </a:t>
            </a:r>
            <a:r>
              <a:rPr lang="en-US" b="1" dirty="0"/>
              <a:t>Tables</a:t>
            </a:r>
            <a:r>
              <a:rPr lang="en-US" dirty="0"/>
              <a:t>. A </a:t>
            </a:r>
            <a:r>
              <a:rPr lang="en-US" b="1" dirty="0"/>
              <a:t>database table</a:t>
            </a:r>
            <a:r>
              <a:rPr lang="en-US" dirty="0"/>
              <a:t> is composed of records and fields that hold data. </a:t>
            </a:r>
            <a:r>
              <a:rPr lang="en-US" b="1" dirty="0"/>
              <a:t>Tables</a:t>
            </a:r>
            <a:r>
              <a:rPr lang="en-US" dirty="0"/>
              <a:t> are also </a:t>
            </a:r>
            <a:r>
              <a:rPr lang="en-US" b="1" dirty="0"/>
              <a:t>called</a:t>
            </a:r>
            <a:r>
              <a:rPr lang="en-US" dirty="0"/>
              <a:t> datasheets. </a:t>
            </a:r>
            <a:r>
              <a:rPr lang="en-US"/>
              <a:t>Each </a:t>
            </a:r>
            <a:r>
              <a:rPr lang="en-US" b="1"/>
              <a:t>table</a:t>
            </a:r>
            <a:r>
              <a:rPr lang="en-US"/>
              <a:t> in a </a:t>
            </a:r>
            <a:r>
              <a:rPr lang="en-US" b="1"/>
              <a:t>database</a:t>
            </a:r>
            <a:r>
              <a:rPr lang="en-US"/>
              <a:t> holds data about a different, but related, subject.</a:t>
            </a:r>
          </a:p>
        </p:txBody>
      </p:sp>
    </p:spTree>
    <p:extLst>
      <p:ext uri="{BB962C8B-B14F-4D97-AF65-F5344CB8AC3E}">
        <p14:creationId xmlns:p14="http://schemas.microsoft.com/office/powerpoint/2010/main" val="319297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Database</vt:lpstr>
      <vt:lpstr>Database</vt:lpstr>
      <vt:lpstr>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Umer Faroque</dc:creator>
  <cp:lastModifiedBy>Umer Faroque</cp:lastModifiedBy>
  <cp:revision>1</cp:revision>
  <dcterms:created xsi:type="dcterms:W3CDTF">2020-02-10T18:01:34Z</dcterms:created>
  <dcterms:modified xsi:type="dcterms:W3CDTF">2020-02-10T18:03:01Z</dcterms:modified>
</cp:coreProperties>
</file>