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F5D-8ADB-4EAA-B269-8C7484DD4E8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FA39-E002-427D-8A8C-61F19105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F5D-8ADB-4EAA-B269-8C7484DD4E8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FA39-E002-427D-8A8C-61F19105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4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F5D-8ADB-4EAA-B269-8C7484DD4E8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FA39-E002-427D-8A8C-61F19105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F5D-8ADB-4EAA-B269-8C7484DD4E8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FA39-E002-427D-8A8C-61F19105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F5D-8ADB-4EAA-B269-8C7484DD4E8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FA39-E002-427D-8A8C-61F19105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F5D-8ADB-4EAA-B269-8C7484DD4E8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FA39-E002-427D-8A8C-61F19105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5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F5D-8ADB-4EAA-B269-8C7484DD4E8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FA39-E002-427D-8A8C-61F19105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5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F5D-8ADB-4EAA-B269-8C7484DD4E8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FA39-E002-427D-8A8C-61F19105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F5D-8ADB-4EAA-B269-8C7484DD4E8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FA39-E002-427D-8A8C-61F19105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7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F5D-8ADB-4EAA-B269-8C7484DD4E8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FA39-E002-427D-8A8C-61F19105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2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F5D-8ADB-4EAA-B269-8C7484DD4E8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FA39-E002-427D-8A8C-61F19105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BF5D-8ADB-4EAA-B269-8C7484DD4E8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FFA39-E002-427D-8A8C-61F19105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9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Dates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date in Python is not a data type of its own, but we can import a module named </a:t>
            </a:r>
            <a:r>
              <a:rPr lang="en-US" dirty="0" err="1" smtClean="0"/>
              <a:t>datetime</a:t>
            </a:r>
            <a:r>
              <a:rPr lang="en-US" dirty="0"/>
              <a:t> to work with dates as date objects</a:t>
            </a:r>
            <a:r>
              <a:rPr lang="en-US" dirty="0" smtClean="0"/>
              <a:t>.</a:t>
            </a:r>
          </a:p>
          <a:p>
            <a:r>
              <a:rPr lang="nn-NO" dirty="0" smtClean="0"/>
              <a:t>import datetime</a:t>
            </a:r>
          </a:p>
          <a:p>
            <a:endParaRPr lang="nn-NO" dirty="0" smtClean="0"/>
          </a:p>
          <a:p>
            <a:r>
              <a:rPr lang="nn-NO" dirty="0" smtClean="0"/>
              <a:t>x = datetime.datetime.now()</a:t>
            </a:r>
          </a:p>
          <a:p>
            <a:endParaRPr lang="nn-NO" dirty="0" smtClean="0"/>
          </a:p>
          <a:p>
            <a:r>
              <a:rPr lang="nn-NO" dirty="0" smtClean="0"/>
              <a:t>print(x)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1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Date Output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date contains year, month, day, hour, minute, second, and microsecond.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 err="1" smtClean="0"/>
              <a:t>datetime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 = </a:t>
            </a:r>
            <a:r>
              <a:rPr lang="en-US" dirty="0" err="1" smtClean="0"/>
              <a:t>datetime.datetime.now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x.year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x.strftime</a:t>
            </a:r>
            <a:r>
              <a:rPr lang="en-US" dirty="0" smtClean="0"/>
              <a:t>("%A"))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5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Datetime </vt:lpstr>
      <vt:lpstr>Python Dates </vt:lpstr>
      <vt:lpstr>Date Output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Datetime </dc:title>
  <dc:creator>Umer Faroque</dc:creator>
  <cp:lastModifiedBy>Umer Faroque</cp:lastModifiedBy>
  <cp:revision>1</cp:revision>
  <dcterms:created xsi:type="dcterms:W3CDTF">2020-01-23T18:46:33Z</dcterms:created>
  <dcterms:modified xsi:type="dcterms:W3CDTF">2020-01-23T18:50:15Z</dcterms:modified>
</cp:coreProperties>
</file>