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4CCF-B803-4F10-94CD-106F5206C41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28B-5870-4F6F-AC97-3E1E65D3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6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4CCF-B803-4F10-94CD-106F5206C41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28B-5870-4F6F-AC97-3E1E65D3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9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4CCF-B803-4F10-94CD-106F5206C41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28B-5870-4F6F-AC97-3E1E65D3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4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4CCF-B803-4F10-94CD-106F5206C41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28B-5870-4F6F-AC97-3E1E65D3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3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4CCF-B803-4F10-94CD-106F5206C41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28B-5870-4F6F-AC97-3E1E65D3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7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4CCF-B803-4F10-94CD-106F5206C41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28B-5870-4F6F-AC97-3E1E65D3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4CCF-B803-4F10-94CD-106F5206C41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28B-5870-4F6F-AC97-3E1E65D3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5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4CCF-B803-4F10-94CD-106F5206C41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28B-5870-4F6F-AC97-3E1E65D3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4CCF-B803-4F10-94CD-106F5206C41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28B-5870-4F6F-AC97-3E1E65D3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2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4CCF-B803-4F10-94CD-106F5206C41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28B-5870-4F6F-AC97-3E1E65D3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6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4CCF-B803-4F10-94CD-106F5206C41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28B-5870-4F6F-AC97-3E1E65D3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4CCF-B803-4F10-94CD-106F5206C41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728B-5870-4F6F-AC97-3E1E65D3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2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2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dictionary is a collection which is unordered, changeable and indexed. In Python dictionaries are written with curly brackets, and they have keys and values</a:t>
            </a:r>
            <a:r>
              <a:rPr lang="en-US" dirty="0" smtClean="0"/>
              <a:t>.</a:t>
            </a:r>
          </a:p>
          <a:p>
            <a:r>
              <a:rPr lang="en-US" dirty="0" err="1"/>
              <a:t>thisdict</a:t>
            </a:r>
            <a:r>
              <a:rPr lang="en-US" dirty="0"/>
              <a:t> =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"brand": "Ford",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"model": "Mustang",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"year": 1964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195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/>
              <a:t>Print all key names in the dictionary, one by one:</a:t>
            </a:r>
          </a:p>
          <a:p>
            <a:r>
              <a:rPr lang="en-US" dirty="0" err="1" smtClean="0"/>
              <a:t>thisdict</a:t>
            </a:r>
            <a:r>
              <a:rPr lang="en-US" dirty="0" smtClean="0"/>
              <a:t> =	{</a:t>
            </a:r>
          </a:p>
          <a:p>
            <a:r>
              <a:rPr lang="en-US" dirty="0" smtClean="0"/>
              <a:t>  "brand": "Ford",</a:t>
            </a:r>
          </a:p>
          <a:p>
            <a:r>
              <a:rPr lang="en-US" dirty="0" smtClean="0"/>
              <a:t>  "model": "Mustang",</a:t>
            </a:r>
          </a:p>
          <a:p>
            <a:r>
              <a:rPr lang="en-US" dirty="0" smtClean="0"/>
              <a:t>  "year": 1964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for x in </a:t>
            </a:r>
            <a:r>
              <a:rPr lang="en-US" dirty="0" err="1" smtClean="0"/>
              <a:t>thisdict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print(x)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6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Print all </a:t>
            </a:r>
            <a:r>
              <a:rPr lang="en-US" i="1" dirty="0"/>
              <a:t>values</a:t>
            </a:r>
            <a:r>
              <a:rPr lang="en-US" dirty="0"/>
              <a:t> in the dictionary, one by one:</a:t>
            </a:r>
          </a:p>
          <a:p>
            <a:r>
              <a:rPr lang="en-US" dirty="0" err="1" smtClean="0"/>
              <a:t>thisdict</a:t>
            </a:r>
            <a:r>
              <a:rPr lang="en-US" dirty="0" smtClean="0"/>
              <a:t> =	{</a:t>
            </a:r>
          </a:p>
          <a:p>
            <a:r>
              <a:rPr lang="en-US" dirty="0" smtClean="0"/>
              <a:t>  "brand": "Ford",</a:t>
            </a:r>
          </a:p>
          <a:p>
            <a:r>
              <a:rPr lang="en-US" dirty="0" smtClean="0"/>
              <a:t>  "model": "Mustang",</a:t>
            </a:r>
          </a:p>
          <a:p>
            <a:r>
              <a:rPr lang="en-US" dirty="0" smtClean="0"/>
              <a:t>  "year": 1964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for x in </a:t>
            </a:r>
            <a:r>
              <a:rPr lang="en-US" dirty="0" err="1" smtClean="0"/>
              <a:t>thisdict</a:t>
            </a:r>
            <a:r>
              <a:rPr lang="en-US" dirty="0" smtClean="0"/>
              <a:t>: ||for x in </a:t>
            </a:r>
            <a:r>
              <a:rPr lang="en-US" dirty="0" err="1" smtClean="0"/>
              <a:t>thisdict.values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print(</a:t>
            </a:r>
            <a:r>
              <a:rPr lang="en-US" dirty="0" err="1" smtClean="0"/>
              <a:t>thisdict</a:t>
            </a:r>
            <a:r>
              <a:rPr lang="en-US" dirty="0" smtClean="0"/>
              <a:t>[x])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7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and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Loop through both </a:t>
            </a:r>
            <a:r>
              <a:rPr lang="en-US" i="1" dirty="0"/>
              <a:t>keys</a:t>
            </a:r>
            <a:r>
              <a:rPr lang="en-US" dirty="0"/>
              <a:t> and </a:t>
            </a:r>
            <a:r>
              <a:rPr lang="en-US" i="1" dirty="0"/>
              <a:t>values</a:t>
            </a:r>
            <a:r>
              <a:rPr lang="en-US" dirty="0"/>
              <a:t>, by using the </a:t>
            </a:r>
            <a:r>
              <a:rPr lang="en-US" dirty="0" smtClean="0"/>
              <a:t>items()</a:t>
            </a:r>
            <a:r>
              <a:rPr lang="en-US" dirty="0"/>
              <a:t> function:</a:t>
            </a:r>
            <a:endParaRPr lang="en-US" dirty="0" smtClean="0"/>
          </a:p>
          <a:p>
            <a:r>
              <a:rPr lang="en-US" dirty="0" err="1" smtClean="0"/>
              <a:t>thisdict</a:t>
            </a:r>
            <a:r>
              <a:rPr lang="en-US" dirty="0" smtClean="0"/>
              <a:t> =	{</a:t>
            </a:r>
          </a:p>
          <a:p>
            <a:r>
              <a:rPr lang="en-US" dirty="0" smtClean="0"/>
              <a:t>  "brand": "Ford",</a:t>
            </a:r>
          </a:p>
          <a:p>
            <a:r>
              <a:rPr lang="en-US" dirty="0" smtClean="0"/>
              <a:t>  "model": "Mustang",</a:t>
            </a:r>
          </a:p>
          <a:p>
            <a:r>
              <a:rPr lang="en-US" dirty="0" smtClean="0"/>
              <a:t>  "year": 1964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for x, y in </a:t>
            </a:r>
            <a:r>
              <a:rPr lang="en-US" dirty="0" err="1" smtClean="0"/>
              <a:t>thisdict.items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print(x, 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Adding </a:t>
            </a:r>
            <a:r>
              <a:rPr lang="en-US" dirty="0"/>
              <a:t>Items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Adding an item to the dictionary is done by using a new index key and assigning a value to it:</a:t>
            </a:r>
          </a:p>
          <a:p>
            <a:r>
              <a:rPr lang="en-US" dirty="0" err="1"/>
              <a:t>thisdict</a:t>
            </a:r>
            <a:r>
              <a:rPr lang="en-US" dirty="0"/>
              <a:t> =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"brand": "Ford",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"model": "Mustang",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"year": 1964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thisdict</a:t>
            </a:r>
            <a:r>
              <a:rPr lang="en-US" dirty="0"/>
              <a:t>["color"] = "red"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5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Removing </a:t>
            </a:r>
            <a:r>
              <a:rPr lang="en-US" dirty="0"/>
              <a:t>Items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methods to remove items from a dictionary:</a:t>
            </a:r>
          </a:p>
          <a:p>
            <a:r>
              <a:rPr lang="en-US" dirty="0"/>
              <a:t>The pop() method removes the item with the specified key name</a:t>
            </a:r>
            <a:r>
              <a:rPr lang="en-US" dirty="0" smtClean="0"/>
              <a:t>: </a:t>
            </a:r>
            <a:r>
              <a:rPr lang="en-US" dirty="0" err="1" smtClean="0"/>
              <a:t>thisdict.pop</a:t>
            </a:r>
            <a:r>
              <a:rPr lang="en-US" dirty="0" smtClean="0"/>
              <a:t>(“model”)</a:t>
            </a:r>
          </a:p>
          <a:p>
            <a:r>
              <a:rPr lang="en-US" dirty="0" smtClean="0"/>
              <a:t>del</a:t>
            </a:r>
            <a:r>
              <a:rPr lang="en-US" dirty="0"/>
              <a:t> </a:t>
            </a:r>
            <a:r>
              <a:rPr lang="en-US" dirty="0" err="1"/>
              <a:t>thisdict</a:t>
            </a:r>
            <a:r>
              <a:rPr lang="en-US" dirty="0"/>
              <a:t>["model"]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8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95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Dictionary </vt:lpstr>
      <vt:lpstr>PowerPoint Presentation</vt:lpstr>
      <vt:lpstr>Print key</vt:lpstr>
      <vt:lpstr>Print values</vt:lpstr>
      <vt:lpstr>Key and value</vt:lpstr>
      <vt:lpstr>  Adding Items  </vt:lpstr>
      <vt:lpstr>  Removing Items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</dc:title>
  <dc:creator>Umer Faroque</dc:creator>
  <cp:lastModifiedBy>Umer Faroque</cp:lastModifiedBy>
  <cp:revision>2</cp:revision>
  <dcterms:created xsi:type="dcterms:W3CDTF">2019-12-31T17:38:42Z</dcterms:created>
  <dcterms:modified xsi:type="dcterms:W3CDTF">2019-12-31T17:54:05Z</dcterms:modified>
</cp:coreProperties>
</file>