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9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F73E-7778-40C7-8AAA-A2EA27D3C3E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BACDB-1160-4CD4-80EE-1E8C11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 File</a:t>
            </a:r>
          </a:p>
          <a:p>
            <a:r>
              <a:rPr lang="en-US" dirty="0"/>
              <a:t>To delete a file, you must import the OS module, and run its </a:t>
            </a:r>
            <a:r>
              <a:rPr lang="en-US" dirty="0" err="1"/>
              <a:t>os.remove</a:t>
            </a:r>
            <a:r>
              <a:rPr lang="en-US" dirty="0"/>
              <a:t>() function:</a:t>
            </a:r>
          </a:p>
          <a:p>
            <a:r>
              <a:rPr lang="en-US" dirty="0"/>
              <a:t>import </a:t>
            </a:r>
            <a:r>
              <a:rPr lang="en-US" dirty="0" err="1"/>
              <a:t>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</a:t>
            </a:r>
            <a:r>
              <a:rPr lang="en-US" dirty="0" err="1"/>
              <a:t>os.path.exists</a:t>
            </a:r>
            <a:r>
              <a:rPr lang="en-US" dirty="0"/>
              <a:t>("demofile.txt"):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os.remove</a:t>
            </a:r>
            <a:r>
              <a:rPr lang="en-US"/>
              <a:t>("demofile.txt")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else: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  print("The file does not exist")</a:t>
            </a:r>
          </a:p>
        </p:txBody>
      </p:sp>
    </p:spTree>
    <p:extLst>
      <p:ext uri="{BB962C8B-B14F-4D97-AF65-F5344CB8AC3E}">
        <p14:creationId xmlns:p14="http://schemas.microsoft.com/office/powerpoint/2010/main" val="163229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 is an important part of any </a:t>
            </a:r>
            <a:r>
              <a:rPr lang="en-US" dirty="0" smtClean="0"/>
              <a:t>application</a:t>
            </a:r>
            <a:r>
              <a:rPr lang="en-US" dirty="0"/>
              <a:t>.</a:t>
            </a:r>
          </a:p>
          <a:p>
            <a:r>
              <a:rPr lang="en-US" dirty="0"/>
              <a:t>Python has several functions for creating, reading, updating, and deleting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key function for working with files in Python is the open() function.</a:t>
            </a:r>
          </a:p>
          <a:p>
            <a:r>
              <a:rPr lang="en-US" dirty="0"/>
              <a:t>The open() function takes two parameters; </a:t>
            </a:r>
            <a:r>
              <a:rPr lang="en-US" i="1" dirty="0"/>
              <a:t>filename</a:t>
            </a:r>
            <a:r>
              <a:rPr lang="en-US" dirty="0"/>
              <a:t>, and </a:t>
            </a:r>
            <a:r>
              <a:rPr lang="en-US" i="1" dirty="0"/>
              <a:t>mode</a:t>
            </a:r>
            <a:r>
              <a:rPr lang="en-US" dirty="0"/>
              <a:t>.</a:t>
            </a:r>
          </a:p>
          <a:p>
            <a:r>
              <a:rPr lang="en-US" dirty="0"/>
              <a:t>There are four different methods (modes) for opening a file:</a:t>
            </a:r>
          </a:p>
          <a:p>
            <a:r>
              <a:rPr lang="en-US" dirty="0"/>
              <a:t>"r" - Read - Default value. Opens a file for reading, error if the file does not exist</a:t>
            </a:r>
          </a:p>
          <a:p>
            <a:r>
              <a:rPr lang="en-US" dirty="0"/>
              <a:t>"a" - Append - Opens a file for appending, creates the file if it does not exist</a:t>
            </a:r>
          </a:p>
          <a:p>
            <a:r>
              <a:rPr lang="en-US" dirty="0"/>
              <a:t>"w" - Write - Opens a file for writing, creates the file if it does not exist</a:t>
            </a:r>
          </a:p>
          <a:p>
            <a:r>
              <a:rPr lang="en-US" dirty="0"/>
              <a:t>"x" - Create - Creates the specified file, returns an error if the file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open()</a:t>
            </a:r>
            <a:r>
              <a:rPr lang="en-US" dirty="0"/>
              <a:t> function returns a file object, which has a </a:t>
            </a:r>
            <a:r>
              <a:rPr lang="en-US" dirty="0" smtClean="0"/>
              <a:t>read()</a:t>
            </a:r>
            <a:r>
              <a:rPr lang="en-US" dirty="0"/>
              <a:t> method for reading the </a:t>
            </a:r>
            <a:r>
              <a:rPr lang="en-US" dirty="0" smtClean="0"/>
              <a:t>content </a:t>
            </a:r>
            <a:r>
              <a:rPr lang="en-US" dirty="0"/>
              <a:t>of the file</a:t>
            </a:r>
            <a:r>
              <a:rPr lang="en-US" dirty="0" smtClean="0"/>
              <a:t>:</a:t>
            </a:r>
          </a:p>
          <a:p>
            <a:r>
              <a:rPr lang="en-US" dirty="0"/>
              <a:t>f = open("demofile.txt", "r")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6818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Only Parts of the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the </a:t>
            </a:r>
            <a:r>
              <a:rPr lang="en-US" dirty="0" smtClean="0"/>
              <a:t>read()</a:t>
            </a:r>
            <a:r>
              <a:rPr lang="en-US" dirty="0"/>
              <a:t> method returns the whole text, but you can also specify how many characters you </a:t>
            </a:r>
            <a:r>
              <a:rPr lang="en-US" dirty="0" smtClean="0"/>
              <a:t>want </a:t>
            </a:r>
            <a:r>
              <a:rPr lang="en-US" dirty="0"/>
              <a:t>to return</a:t>
            </a:r>
            <a:r>
              <a:rPr lang="en-US" dirty="0" smtClean="0"/>
              <a:t>:</a:t>
            </a:r>
          </a:p>
          <a:p>
            <a:r>
              <a:rPr lang="en-US" dirty="0"/>
              <a:t>f = open("demofile.txt", "r")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</a:t>
            </a:r>
            <a:r>
              <a:rPr lang="en-US" b="1" dirty="0"/>
              <a:t>5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4383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return one line by using the </a:t>
            </a:r>
            <a:r>
              <a:rPr lang="en-US" dirty="0" err="1" smtClean="0"/>
              <a:t>readline</a:t>
            </a:r>
            <a:r>
              <a:rPr lang="en-US" dirty="0" smtClean="0"/>
              <a:t>()</a:t>
            </a:r>
            <a:r>
              <a:rPr lang="en-US" dirty="0"/>
              <a:t> method</a:t>
            </a:r>
            <a:r>
              <a:rPr lang="en-US" dirty="0" smtClean="0"/>
              <a:t>:</a:t>
            </a:r>
          </a:p>
          <a:p>
            <a:r>
              <a:rPr lang="en-US" dirty="0"/>
              <a:t>f = open("demofile.txt", "r")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0305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Close </a:t>
            </a:r>
            <a:r>
              <a:rPr lang="en-US" dirty="0"/>
              <a:t>Files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good practice to always close the file when you are done with it.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 = open("demofile.txt", "r")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927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to an existing file, you must add a parameter to the open() function:</a:t>
            </a:r>
          </a:p>
          <a:p>
            <a:r>
              <a:rPr lang="en-US" dirty="0"/>
              <a:t>"a" - Append - will append to the end of the file</a:t>
            </a:r>
          </a:p>
          <a:p>
            <a:r>
              <a:rPr lang="en-US" dirty="0"/>
              <a:t>"w" - Write - will overwrite any existing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= open("demofile2.txt", "a")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f.write</a:t>
            </a:r>
            <a:r>
              <a:rPr lang="en-US" dirty="0"/>
              <a:t>("Now the file has more content!")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f.close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#open and read the file after the appending:</a:t>
            </a:r>
            <a:br>
              <a:rPr lang="en-US" dirty="0"/>
            </a:br>
            <a:r>
              <a:rPr lang="en-US" dirty="0"/>
              <a:t>f = open("demofile2.txt", "r")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0858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118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File handling</vt:lpstr>
      <vt:lpstr>File handling</vt:lpstr>
      <vt:lpstr>File handling</vt:lpstr>
      <vt:lpstr>read</vt:lpstr>
      <vt:lpstr>Read Only Parts of the File </vt:lpstr>
      <vt:lpstr>Read Lines </vt:lpstr>
      <vt:lpstr>  Close Files  </vt:lpstr>
      <vt:lpstr>Write  </vt:lpstr>
      <vt:lpstr>PowerPoint Presentation</vt:lpstr>
      <vt:lpstr>Delete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Umer Faroque</dc:creator>
  <cp:lastModifiedBy>Umer Faroque</cp:lastModifiedBy>
  <cp:revision>3</cp:revision>
  <dcterms:created xsi:type="dcterms:W3CDTF">2020-01-26T18:49:30Z</dcterms:created>
  <dcterms:modified xsi:type="dcterms:W3CDTF">2020-01-26T19:08:22Z</dcterms:modified>
</cp:coreProperties>
</file>