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9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4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8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8092-DFA0-47A7-8141-219FE63E61B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ABBF-7219-42A8-BC0E-296C04B82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7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2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which only runs when it is called.</a:t>
            </a:r>
          </a:p>
          <a:p>
            <a:r>
              <a:rPr lang="en-US" dirty="0"/>
              <a:t>You can pass data, known as parameters, into a function.</a:t>
            </a:r>
          </a:p>
          <a:p>
            <a:r>
              <a:rPr lang="en-US" dirty="0"/>
              <a:t>A function can return data as a result.</a:t>
            </a:r>
          </a:p>
        </p:txBody>
      </p:sp>
    </p:spTree>
    <p:extLst>
      <p:ext uri="{BB962C8B-B14F-4D97-AF65-F5344CB8AC3E}">
        <p14:creationId xmlns:p14="http://schemas.microsoft.com/office/powerpoint/2010/main" val="170709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</a:t>
            </a:r>
            <a:r>
              <a:rPr lang="en-US" dirty="0"/>
              <a:t>a Function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a function is defined using the </a:t>
            </a:r>
            <a:r>
              <a:rPr lang="en-US" dirty="0" err="1"/>
              <a:t>def</a:t>
            </a:r>
            <a:r>
              <a:rPr lang="en-US" dirty="0"/>
              <a:t> keyword: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print("Hello from a function")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my_function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3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can be passed into functions as arguments.</a:t>
            </a:r>
          </a:p>
          <a:p>
            <a:r>
              <a:rPr lang="en-US" dirty="0"/>
              <a:t>Arguments are specified after the function name, inside the parentheses. You can add as many arguments as you want, just separate them with a comma.</a:t>
            </a:r>
          </a:p>
          <a:p>
            <a:r>
              <a:rPr lang="en-US" dirty="0"/>
              <a:t>The following example has a function with one argument (</a:t>
            </a:r>
            <a:r>
              <a:rPr lang="en-US" dirty="0" err="1"/>
              <a:t>fname</a:t>
            </a:r>
            <a:r>
              <a:rPr lang="en-US" dirty="0"/>
              <a:t>). When the function is called, we pass along a first name, which is used inside the function to print the full name: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1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Arbitrary Arguments, *</a:t>
            </a:r>
            <a:r>
              <a:rPr lang="en-US" dirty="0" err="1"/>
              <a:t>args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know how many arguments that will be passed into your function, add a </a:t>
            </a:r>
            <a:r>
              <a:rPr lang="en-US" dirty="0"/>
              <a:t>*</a:t>
            </a:r>
            <a:r>
              <a:rPr lang="en-US" dirty="0"/>
              <a:t> before the parameter name in the function definition</a:t>
            </a:r>
            <a:r>
              <a:rPr lang="en-US" dirty="0" smtClean="0"/>
              <a:t>.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(*kids):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print("The youngest child is " + kids[2])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("Emil", "Tobias", "Linus")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0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Keyword </a:t>
            </a:r>
            <a:r>
              <a:rPr lang="en-US" dirty="0"/>
              <a:t>Arguments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also send arguments with the </a:t>
            </a:r>
            <a:r>
              <a:rPr lang="en-US" i="1" dirty="0"/>
              <a:t>key</a:t>
            </a:r>
            <a:r>
              <a:rPr lang="en-US" dirty="0"/>
              <a:t> = </a:t>
            </a:r>
            <a:r>
              <a:rPr lang="en-US" i="1" dirty="0"/>
              <a:t>value</a:t>
            </a:r>
            <a:r>
              <a:rPr lang="en-US" dirty="0"/>
              <a:t> syntax.</a:t>
            </a:r>
          </a:p>
          <a:p>
            <a:r>
              <a:rPr lang="en-US" dirty="0"/>
              <a:t>This way the order of the arguments does not matter.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(child3, child2, child1):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print("The youngest child is " + child3)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(child1 = "Emil", child2 = "Tobias", child3 = "Linus")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Arbitrary </a:t>
            </a:r>
            <a:r>
              <a:rPr lang="en-US" dirty="0"/>
              <a:t>Keyword Arguments, **</a:t>
            </a:r>
            <a:r>
              <a:rPr lang="en-US" dirty="0" err="1"/>
              <a:t>kwargs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you do not know how many keyword arguments that will be passed into your function, add two </a:t>
            </a:r>
            <a:r>
              <a:rPr lang="en-US" dirty="0" err="1"/>
              <a:t>asterix</a:t>
            </a:r>
            <a:r>
              <a:rPr lang="en-US" dirty="0"/>
              <a:t>: ** before the parameter name in the function definition.</a:t>
            </a:r>
          </a:p>
          <a:p>
            <a:r>
              <a:rPr lang="en-US" dirty="0"/>
              <a:t>This way the function will receive a </a:t>
            </a:r>
            <a:r>
              <a:rPr lang="en-US" i="1" dirty="0"/>
              <a:t>dictionary</a:t>
            </a:r>
            <a:r>
              <a:rPr lang="en-US" dirty="0"/>
              <a:t> of arguments, and can access the items accordingly: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(**kid):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print("His last name is " + kid["</a:t>
            </a:r>
            <a:r>
              <a:rPr lang="en-US" dirty="0" err="1"/>
              <a:t>lname</a:t>
            </a:r>
            <a:r>
              <a:rPr lang="en-US" dirty="0"/>
              <a:t>"])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 = "Tobias", </a:t>
            </a:r>
            <a:r>
              <a:rPr lang="en-US" dirty="0" err="1"/>
              <a:t>lname</a:t>
            </a:r>
            <a:r>
              <a:rPr lang="en-US" dirty="0"/>
              <a:t> = "</a:t>
            </a:r>
            <a:r>
              <a:rPr lang="en-US" dirty="0" err="1"/>
              <a:t>Refsnes</a:t>
            </a:r>
            <a:r>
              <a:rPr lang="en-US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Default </a:t>
            </a:r>
            <a:r>
              <a:rPr lang="en-US" dirty="0"/>
              <a:t>Parameter Value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example shows how to use a default parameter value.</a:t>
            </a:r>
          </a:p>
          <a:p>
            <a:r>
              <a:rPr lang="en-US" dirty="0"/>
              <a:t>If we call the function without argument, it uses the default value: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country = "Norway"</a:t>
            </a:r>
            <a:r>
              <a:rPr lang="en-US" dirty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print("I am from " + country)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("Sweden")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("India")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("Brazil")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7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Return </a:t>
            </a:r>
            <a:r>
              <a:rPr lang="en-US" dirty="0"/>
              <a:t>Values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let a function return a value, use the return statement: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(x):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return 5 * x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(9))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8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213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Function</vt:lpstr>
      <vt:lpstr>Function</vt:lpstr>
      <vt:lpstr>  Creating a Function  </vt:lpstr>
      <vt:lpstr>Arguments </vt:lpstr>
      <vt:lpstr>Arbitrary Arguments, *args  </vt:lpstr>
      <vt:lpstr>  Keyword Arguments  </vt:lpstr>
      <vt:lpstr>  Arbitrary Keyword Arguments, **kwargs  </vt:lpstr>
      <vt:lpstr>  Default Parameter Value  </vt:lpstr>
      <vt:lpstr>  Return Values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Umer Faroque</dc:creator>
  <cp:lastModifiedBy>Umer Faroque</cp:lastModifiedBy>
  <cp:revision>2</cp:revision>
  <dcterms:created xsi:type="dcterms:W3CDTF">2020-01-05T18:22:39Z</dcterms:created>
  <dcterms:modified xsi:type="dcterms:W3CDTF">2020-01-06T18:11:55Z</dcterms:modified>
</cp:coreProperties>
</file>