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A8D-7A05-4759-9103-E51110E93F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317B-4A52-469B-B64D-3BD3AF0A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A8D-7A05-4759-9103-E51110E93F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317B-4A52-469B-B64D-3BD3AF0A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A8D-7A05-4759-9103-E51110E93F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317B-4A52-469B-B64D-3BD3AF0A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7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A8D-7A05-4759-9103-E51110E93F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317B-4A52-469B-B64D-3BD3AF0A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A8D-7A05-4759-9103-E51110E93F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317B-4A52-469B-B64D-3BD3AF0A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2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A8D-7A05-4759-9103-E51110E93F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317B-4A52-469B-B64D-3BD3AF0A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A8D-7A05-4759-9103-E51110E93F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317B-4A52-469B-B64D-3BD3AF0A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5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A8D-7A05-4759-9103-E51110E93F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317B-4A52-469B-B64D-3BD3AF0A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5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A8D-7A05-4759-9103-E51110E93F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317B-4A52-469B-B64D-3BD3AF0A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3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A8D-7A05-4759-9103-E51110E93F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317B-4A52-469B-B64D-3BD3AF0A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2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A8D-7A05-4759-9103-E51110E93F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317B-4A52-469B-B64D-3BD3AF0A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FCA8D-7A05-4759-9103-E51110E93F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D317B-4A52-469B-B64D-3BD3AF0A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8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from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window = </a:t>
            </a:r>
            <a:r>
              <a:rPr lang="en-US" dirty="0" err="1"/>
              <a:t>Tk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window.title</a:t>
            </a:r>
            <a:r>
              <a:rPr lang="en-US" dirty="0"/>
              <a:t>(</a:t>
            </a:r>
            <a:r>
              <a:rPr lang="en-US" b="1" dirty="0"/>
              <a:t>"Welcome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window.geometry</a:t>
            </a:r>
            <a:r>
              <a:rPr lang="en-US" dirty="0"/>
              <a:t>(</a:t>
            </a:r>
            <a:r>
              <a:rPr lang="en-US" b="1" dirty="0"/>
              <a:t>'350x200'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chk_state</a:t>
            </a:r>
            <a:r>
              <a:rPr lang="en-US" dirty="0"/>
              <a:t> = </a:t>
            </a:r>
            <a:r>
              <a:rPr lang="en-US" dirty="0" err="1"/>
              <a:t>BooleanVar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chk_state.set</a:t>
            </a:r>
            <a:r>
              <a:rPr lang="en-US" dirty="0"/>
              <a:t>(</a:t>
            </a:r>
            <a:r>
              <a:rPr lang="en-US" b="1" dirty="0"/>
              <a:t>True</a:t>
            </a:r>
            <a:r>
              <a:rPr lang="en-US" dirty="0"/>
              <a:t>)  </a:t>
            </a:r>
            <a:r>
              <a:rPr lang="en-US" i="1" dirty="0"/>
              <a:t># set check state</a:t>
            </a:r>
            <a:br>
              <a:rPr lang="en-US" i="1" dirty="0"/>
            </a:br>
            <a:r>
              <a:rPr lang="en-US" dirty="0" err="1"/>
              <a:t>chk</a:t>
            </a:r>
            <a:r>
              <a:rPr lang="en-US" dirty="0"/>
              <a:t> = </a:t>
            </a:r>
            <a:r>
              <a:rPr lang="en-US" dirty="0" err="1"/>
              <a:t>Checkbutton</a:t>
            </a:r>
            <a:r>
              <a:rPr lang="en-US" dirty="0"/>
              <a:t>(window, </a:t>
            </a:r>
            <a:r>
              <a:rPr lang="en-US" dirty="0"/>
              <a:t>text</a:t>
            </a:r>
            <a:r>
              <a:rPr lang="en-US" dirty="0"/>
              <a:t>=</a:t>
            </a:r>
            <a:r>
              <a:rPr lang="en-US" b="1" dirty="0"/>
              <a:t>'Choose'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=</a:t>
            </a:r>
            <a:r>
              <a:rPr lang="en-US" dirty="0" err="1"/>
              <a:t>chk_state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chk.grid</a:t>
            </a:r>
            <a:r>
              <a:rPr lang="en-US" dirty="0"/>
              <a:t>(</a:t>
            </a:r>
            <a:r>
              <a:rPr lang="en-US" dirty="0"/>
              <a:t>column</a:t>
            </a:r>
            <a:r>
              <a:rPr lang="en-US" dirty="0"/>
              <a:t>=</a:t>
            </a:r>
            <a:r>
              <a:rPr lang="en-US" dirty="0"/>
              <a:t>0</a:t>
            </a:r>
            <a:r>
              <a:rPr lang="en-US" dirty="0"/>
              <a:t>, </a:t>
            </a:r>
            <a:r>
              <a:rPr lang="en-US" dirty="0"/>
              <a:t>row</a:t>
            </a:r>
            <a:r>
              <a:rPr lang="en-US" dirty="0"/>
              <a:t>=</a:t>
            </a:r>
            <a:r>
              <a:rPr lang="en-US" dirty="0"/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window.mainloop</a:t>
            </a:r>
            <a:r>
              <a:rPr lang="en-US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7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from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window = </a:t>
            </a:r>
            <a:r>
              <a:rPr lang="en-US" dirty="0" err="1"/>
              <a:t>Tk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window.title</a:t>
            </a:r>
            <a:r>
              <a:rPr lang="en-US" dirty="0"/>
              <a:t>(</a:t>
            </a:r>
            <a:r>
              <a:rPr lang="en-US" b="1" dirty="0"/>
              <a:t>"Welcome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window.geometry</a:t>
            </a:r>
            <a:r>
              <a:rPr lang="en-US" dirty="0"/>
              <a:t>(</a:t>
            </a:r>
            <a:r>
              <a:rPr lang="en-US" b="1" dirty="0"/>
              <a:t>'350x200'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rad1 = </a:t>
            </a:r>
            <a:r>
              <a:rPr lang="en-US" dirty="0" err="1"/>
              <a:t>Radiobutton</a:t>
            </a:r>
            <a:r>
              <a:rPr lang="en-US" dirty="0"/>
              <a:t>(window, </a:t>
            </a:r>
            <a:r>
              <a:rPr lang="en-US" dirty="0"/>
              <a:t>text</a:t>
            </a:r>
            <a:r>
              <a:rPr lang="en-US" dirty="0"/>
              <a:t>=</a:t>
            </a:r>
            <a:r>
              <a:rPr lang="en-US" b="1" dirty="0"/>
              <a:t>'First'</a:t>
            </a:r>
            <a:r>
              <a:rPr lang="en-US" dirty="0"/>
              <a:t>, </a:t>
            </a:r>
            <a:r>
              <a:rPr lang="en-US" dirty="0"/>
              <a:t>value</a:t>
            </a:r>
            <a:r>
              <a:rPr lang="en-US" dirty="0"/>
              <a:t>=</a:t>
            </a:r>
            <a:r>
              <a:rPr lang="en-US" dirty="0"/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rad2 = </a:t>
            </a:r>
            <a:r>
              <a:rPr lang="en-US" dirty="0" err="1"/>
              <a:t>Radiobutton</a:t>
            </a:r>
            <a:r>
              <a:rPr lang="en-US" dirty="0"/>
              <a:t>(window, </a:t>
            </a:r>
            <a:r>
              <a:rPr lang="en-US" dirty="0"/>
              <a:t>text</a:t>
            </a:r>
            <a:r>
              <a:rPr lang="en-US" dirty="0"/>
              <a:t>=</a:t>
            </a:r>
            <a:r>
              <a:rPr lang="en-US" b="1" dirty="0"/>
              <a:t>'Second'</a:t>
            </a:r>
            <a:r>
              <a:rPr lang="en-US" dirty="0"/>
              <a:t>, </a:t>
            </a:r>
            <a:r>
              <a:rPr lang="en-US" dirty="0"/>
              <a:t>value</a:t>
            </a:r>
            <a:r>
              <a:rPr lang="en-US" dirty="0"/>
              <a:t>=</a:t>
            </a:r>
            <a:r>
              <a:rPr lang="en-US" dirty="0"/>
              <a:t>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rad3 = </a:t>
            </a:r>
            <a:r>
              <a:rPr lang="en-US" dirty="0" err="1"/>
              <a:t>Radiobutton</a:t>
            </a:r>
            <a:r>
              <a:rPr lang="en-US" dirty="0"/>
              <a:t>(window, </a:t>
            </a:r>
            <a:r>
              <a:rPr lang="en-US" dirty="0"/>
              <a:t>text</a:t>
            </a:r>
            <a:r>
              <a:rPr lang="en-US" dirty="0"/>
              <a:t>=</a:t>
            </a:r>
            <a:r>
              <a:rPr lang="en-US" b="1" dirty="0"/>
              <a:t>'Third</a:t>
            </a:r>
            <a:r>
              <a:rPr lang="en-US" b="1" dirty="0" smtClean="0"/>
              <a:t>'</a:t>
            </a:r>
            <a:r>
              <a:rPr lang="en-US" dirty="0" smtClean="0"/>
              <a:t>,)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rad1.grid(</a:t>
            </a:r>
            <a:r>
              <a:rPr lang="en-US" dirty="0"/>
              <a:t>column</a:t>
            </a:r>
            <a:r>
              <a:rPr lang="en-US" dirty="0"/>
              <a:t>=</a:t>
            </a:r>
            <a:r>
              <a:rPr lang="en-US" dirty="0"/>
              <a:t>0</a:t>
            </a:r>
            <a:r>
              <a:rPr lang="en-US" dirty="0"/>
              <a:t>, </a:t>
            </a:r>
            <a:r>
              <a:rPr lang="en-US" dirty="0"/>
              <a:t>row</a:t>
            </a:r>
            <a:r>
              <a:rPr lang="en-US" dirty="0"/>
              <a:t>=</a:t>
            </a:r>
            <a:r>
              <a:rPr lang="en-US" dirty="0"/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rad2.grid(</a:t>
            </a:r>
            <a:r>
              <a:rPr lang="en-US" dirty="0"/>
              <a:t>column</a:t>
            </a:r>
            <a:r>
              <a:rPr lang="en-US" dirty="0"/>
              <a:t>=</a:t>
            </a:r>
            <a:r>
              <a:rPr lang="en-US" dirty="0"/>
              <a:t>1</a:t>
            </a:r>
            <a:r>
              <a:rPr lang="en-US" dirty="0"/>
              <a:t>, </a:t>
            </a:r>
            <a:r>
              <a:rPr lang="en-US" dirty="0"/>
              <a:t>row</a:t>
            </a:r>
            <a:r>
              <a:rPr lang="en-US" dirty="0"/>
              <a:t>=</a:t>
            </a:r>
            <a:r>
              <a:rPr lang="en-US" dirty="0"/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rad3.grid(</a:t>
            </a:r>
            <a:r>
              <a:rPr lang="en-US" dirty="0"/>
              <a:t>column</a:t>
            </a:r>
            <a:r>
              <a:rPr lang="en-US" dirty="0"/>
              <a:t>=</a:t>
            </a:r>
            <a:r>
              <a:rPr lang="en-US" dirty="0"/>
              <a:t>2</a:t>
            </a:r>
            <a:r>
              <a:rPr lang="en-US" dirty="0"/>
              <a:t>, </a:t>
            </a:r>
            <a:r>
              <a:rPr lang="en-US" dirty="0"/>
              <a:t>row</a:t>
            </a:r>
            <a:r>
              <a:rPr lang="en-US" dirty="0"/>
              <a:t>=</a:t>
            </a:r>
            <a:r>
              <a:rPr lang="en-US" dirty="0"/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window.mainloop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8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Add </a:t>
            </a:r>
            <a:r>
              <a:rPr lang="en-US" b="1" dirty="0"/>
              <a:t>radio buttons widgets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fontAlgn="base"/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from </a:t>
            </a:r>
            <a:r>
              <a:rPr lang="en-US" dirty="0" err="1"/>
              <a:t>tkinter.ttk</a:t>
            </a:r>
            <a:r>
              <a:rPr lang="en-US" dirty="0"/>
              <a:t> import *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window 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window.title</a:t>
            </a:r>
            <a:r>
              <a:rPr lang="en-US" dirty="0"/>
              <a:t>("Welcome to </a:t>
            </a:r>
            <a:r>
              <a:rPr lang="en-US" dirty="0" err="1"/>
              <a:t>LikeGeeks</a:t>
            </a:r>
            <a:r>
              <a:rPr lang="en-US" dirty="0"/>
              <a:t> app")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window.geometry</a:t>
            </a:r>
            <a:r>
              <a:rPr lang="en-US" dirty="0"/>
              <a:t>('350x200')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rad1 = </a:t>
            </a:r>
            <a:r>
              <a:rPr lang="en-US" dirty="0" err="1"/>
              <a:t>Radiobutton</a:t>
            </a:r>
            <a:r>
              <a:rPr lang="en-US" dirty="0"/>
              <a:t>(</a:t>
            </a:r>
            <a:r>
              <a:rPr lang="en-US" dirty="0" err="1"/>
              <a:t>window,text</a:t>
            </a:r>
            <a:r>
              <a:rPr lang="en-US" dirty="0"/>
              <a:t>='First', value=1)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rad2 = </a:t>
            </a:r>
            <a:r>
              <a:rPr lang="en-US" dirty="0" err="1"/>
              <a:t>Radiobutton</a:t>
            </a:r>
            <a:r>
              <a:rPr lang="en-US" dirty="0"/>
              <a:t>(</a:t>
            </a:r>
            <a:r>
              <a:rPr lang="en-US" dirty="0" err="1"/>
              <a:t>window,text</a:t>
            </a:r>
            <a:r>
              <a:rPr lang="en-US" dirty="0"/>
              <a:t>='Second', value=2)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rad3 = </a:t>
            </a:r>
            <a:r>
              <a:rPr lang="en-US" dirty="0" err="1"/>
              <a:t>Radiobutton</a:t>
            </a:r>
            <a:r>
              <a:rPr lang="en-US" dirty="0"/>
              <a:t>(</a:t>
            </a:r>
            <a:r>
              <a:rPr lang="en-US" dirty="0" err="1"/>
              <a:t>window,text</a:t>
            </a:r>
            <a:r>
              <a:rPr lang="en-US" dirty="0"/>
              <a:t>='Third', value=3)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rad1.grid(column=0, row=0)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rad2.grid(column=1, row=0)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rad3.grid(column=2, row=0)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window.mainloop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4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Get radio button value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from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from </a:t>
            </a:r>
            <a:r>
              <a:rPr lang="en-US" dirty="0" err="1"/>
              <a:t>tkinter.ttk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window = </a:t>
            </a:r>
            <a:r>
              <a:rPr lang="en-US" dirty="0" err="1"/>
              <a:t>Tk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window.title</a:t>
            </a:r>
            <a:r>
              <a:rPr lang="en-US" dirty="0"/>
              <a:t>(</a:t>
            </a:r>
            <a:r>
              <a:rPr lang="en-US" b="1" dirty="0"/>
              <a:t>"Welcome to </a:t>
            </a:r>
            <a:r>
              <a:rPr lang="en-US" b="1" dirty="0" err="1"/>
              <a:t>LikeGeeks</a:t>
            </a:r>
            <a:r>
              <a:rPr lang="en-US" b="1" dirty="0"/>
              <a:t> app"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selected = </a:t>
            </a:r>
            <a:r>
              <a:rPr lang="en-US" dirty="0" err="1"/>
              <a:t>IntVar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rad1 = </a:t>
            </a:r>
            <a:r>
              <a:rPr lang="en-US" dirty="0" err="1"/>
              <a:t>Radiobutton</a:t>
            </a:r>
            <a:r>
              <a:rPr lang="en-US" dirty="0"/>
              <a:t>(window, </a:t>
            </a:r>
            <a:r>
              <a:rPr lang="en-US" dirty="0"/>
              <a:t>text</a:t>
            </a:r>
            <a:r>
              <a:rPr lang="en-US" dirty="0"/>
              <a:t>=</a:t>
            </a:r>
            <a:r>
              <a:rPr lang="en-US" b="1" dirty="0"/>
              <a:t>'First'</a:t>
            </a:r>
            <a:r>
              <a:rPr lang="en-US" dirty="0"/>
              <a:t>, </a:t>
            </a:r>
            <a:r>
              <a:rPr lang="en-US" dirty="0"/>
              <a:t>value</a:t>
            </a:r>
            <a:r>
              <a:rPr lang="en-US" dirty="0"/>
              <a:t>=</a:t>
            </a:r>
            <a:r>
              <a:rPr lang="en-US" dirty="0"/>
              <a:t>1</a:t>
            </a:r>
            <a:r>
              <a:rPr lang="en-US" dirty="0"/>
              <a:t>, </a:t>
            </a:r>
            <a:r>
              <a:rPr lang="en-US" dirty="0"/>
              <a:t>variable</a:t>
            </a:r>
            <a:r>
              <a:rPr lang="en-US" dirty="0"/>
              <a:t>=selected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rad2 = </a:t>
            </a:r>
            <a:r>
              <a:rPr lang="en-US" dirty="0" err="1"/>
              <a:t>Radiobutton</a:t>
            </a:r>
            <a:r>
              <a:rPr lang="en-US" dirty="0"/>
              <a:t>(window, </a:t>
            </a:r>
            <a:r>
              <a:rPr lang="en-US" dirty="0"/>
              <a:t>text</a:t>
            </a:r>
            <a:r>
              <a:rPr lang="en-US" dirty="0"/>
              <a:t>=</a:t>
            </a:r>
            <a:r>
              <a:rPr lang="en-US" b="1" dirty="0"/>
              <a:t>'Second'</a:t>
            </a:r>
            <a:r>
              <a:rPr lang="en-US" dirty="0"/>
              <a:t>, </a:t>
            </a:r>
            <a:r>
              <a:rPr lang="en-US" dirty="0"/>
              <a:t>value</a:t>
            </a:r>
            <a:r>
              <a:rPr lang="en-US" dirty="0"/>
              <a:t>=</a:t>
            </a:r>
            <a:r>
              <a:rPr lang="en-US" dirty="0"/>
              <a:t>2</a:t>
            </a:r>
            <a:r>
              <a:rPr lang="en-US" dirty="0"/>
              <a:t>, </a:t>
            </a:r>
            <a:r>
              <a:rPr lang="en-US" dirty="0"/>
              <a:t>variable</a:t>
            </a:r>
            <a:r>
              <a:rPr lang="en-US" dirty="0"/>
              <a:t>=selected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rad3 = </a:t>
            </a:r>
            <a:r>
              <a:rPr lang="en-US" dirty="0" err="1"/>
              <a:t>Radiobutton</a:t>
            </a:r>
            <a:r>
              <a:rPr lang="en-US" dirty="0"/>
              <a:t>(window, </a:t>
            </a:r>
            <a:r>
              <a:rPr lang="en-US" dirty="0"/>
              <a:t>text</a:t>
            </a:r>
            <a:r>
              <a:rPr lang="en-US" dirty="0"/>
              <a:t>=</a:t>
            </a:r>
            <a:r>
              <a:rPr lang="en-US" b="1" dirty="0"/>
              <a:t>'Third'</a:t>
            </a:r>
            <a:r>
              <a:rPr lang="en-US" dirty="0"/>
              <a:t>, </a:t>
            </a:r>
            <a:r>
              <a:rPr lang="en-US" dirty="0"/>
              <a:t>value</a:t>
            </a:r>
            <a:r>
              <a:rPr lang="en-US" dirty="0"/>
              <a:t>=</a:t>
            </a:r>
            <a:r>
              <a:rPr lang="en-US" dirty="0"/>
              <a:t>3</a:t>
            </a:r>
            <a:r>
              <a:rPr lang="en-US" dirty="0"/>
              <a:t>, </a:t>
            </a:r>
            <a:r>
              <a:rPr lang="en-US" dirty="0"/>
              <a:t>variable</a:t>
            </a:r>
            <a:r>
              <a:rPr lang="en-US" dirty="0"/>
              <a:t>=selected)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/>
              <a:t>clicked():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/>
              <a:t>print</a:t>
            </a:r>
            <a:r>
              <a:rPr lang="en-US" dirty="0"/>
              <a:t>(</a:t>
            </a:r>
            <a:r>
              <a:rPr lang="en-US" dirty="0" err="1"/>
              <a:t>selected.get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btn</a:t>
            </a:r>
            <a:r>
              <a:rPr lang="en-US" dirty="0"/>
              <a:t> = Button(window, </a:t>
            </a:r>
            <a:r>
              <a:rPr lang="en-US" dirty="0"/>
              <a:t>text</a:t>
            </a:r>
            <a:r>
              <a:rPr lang="en-US" dirty="0"/>
              <a:t>=</a:t>
            </a:r>
            <a:r>
              <a:rPr lang="en-US" b="1" dirty="0"/>
              <a:t>"Click Me"</a:t>
            </a:r>
            <a:r>
              <a:rPr lang="en-US" dirty="0"/>
              <a:t>, </a:t>
            </a:r>
            <a:r>
              <a:rPr lang="en-US" dirty="0"/>
              <a:t>command</a:t>
            </a:r>
            <a:r>
              <a:rPr lang="en-US" dirty="0"/>
              <a:t>=clicked)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rad1.grid(</a:t>
            </a:r>
            <a:r>
              <a:rPr lang="en-US" dirty="0"/>
              <a:t>column</a:t>
            </a:r>
            <a:r>
              <a:rPr lang="en-US" dirty="0"/>
              <a:t>=</a:t>
            </a:r>
            <a:r>
              <a:rPr lang="en-US" dirty="0"/>
              <a:t>0</a:t>
            </a:r>
            <a:r>
              <a:rPr lang="en-US" dirty="0"/>
              <a:t>, </a:t>
            </a:r>
            <a:r>
              <a:rPr lang="en-US" dirty="0"/>
              <a:t>row</a:t>
            </a:r>
            <a:r>
              <a:rPr lang="en-US" dirty="0"/>
              <a:t>=</a:t>
            </a:r>
            <a:r>
              <a:rPr lang="en-US" dirty="0"/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rad2.grid(</a:t>
            </a:r>
            <a:r>
              <a:rPr lang="en-US" dirty="0"/>
              <a:t>column</a:t>
            </a:r>
            <a:r>
              <a:rPr lang="en-US" dirty="0"/>
              <a:t>=</a:t>
            </a:r>
            <a:r>
              <a:rPr lang="en-US" dirty="0"/>
              <a:t>1</a:t>
            </a:r>
            <a:r>
              <a:rPr lang="en-US" dirty="0"/>
              <a:t>, </a:t>
            </a:r>
            <a:r>
              <a:rPr lang="en-US" dirty="0"/>
              <a:t>row</a:t>
            </a:r>
            <a:r>
              <a:rPr lang="en-US" dirty="0"/>
              <a:t>=</a:t>
            </a:r>
            <a:r>
              <a:rPr lang="en-US" dirty="0"/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rad3.grid(</a:t>
            </a:r>
            <a:r>
              <a:rPr lang="en-US" dirty="0"/>
              <a:t>column</a:t>
            </a:r>
            <a:r>
              <a:rPr lang="en-US" dirty="0"/>
              <a:t>=</a:t>
            </a:r>
            <a:r>
              <a:rPr lang="en-US" dirty="0"/>
              <a:t>2</a:t>
            </a:r>
            <a:r>
              <a:rPr lang="en-US" dirty="0"/>
              <a:t>, </a:t>
            </a:r>
            <a:r>
              <a:rPr lang="en-US" dirty="0"/>
              <a:t>row</a:t>
            </a:r>
            <a:r>
              <a:rPr lang="en-US" dirty="0"/>
              <a:t>=</a:t>
            </a:r>
            <a:r>
              <a:rPr lang="en-US" dirty="0"/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btn.grid</a:t>
            </a:r>
            <a:r>
              <a:rPr lang="en-US" dirty="0"/>
              <a:t>(</a:t>
            </a:r>
            <a:r>
              <a:rPr lang="en-US" dirty="0"/>
              <a:t>column</a:t>
            </a:r>
            <a:r>
              <a:rPr lang="en-US" dirty="0"/>
              <a:t>=</a:t>
            </a:r>
            <a:r>
              <a:rPr lang="en-US" dirty="0"/>
              <a:t>3</a:t>
            </a:r>
            <a:r>
              <a:rPr lang="en-US" dirty="0"/>
              <a:t>, </a:t>
            </a:r>
            <a:r>
              <a:rPr lang="en-US" dirty="0"/>
              <a:t>row</a:t>
            </a:r>
            <a:r>
              <a:rPr lang="en-US" dirty="0"/>
              <a:t>=</a:t>
            </a:r>
            <a:r>
              <a:rPr lang="en-US" dirty="0"/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window.mainloop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946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Add </a:t>
            </a:r>
            <a:r>
              <a:rPr lang="en-US" b="1" dirty="0"/>
              <a:t>a </a:t>
            </a:r>
            <a:r>
              <a:rPr lang="en-US" b="1" dirty="0" err="1"/>
              <a:t>ScrolledText</a:t>
            </a:r>
            <a:r>
              <a:rPr lang="en-US" b="1" dirty="0"/>
              <a:t> widget (</a:t>
            </a:r>
            <a:r>
              <a:rPr lang="en-US" b="1" dirty="0" err="1"/>
              <a:t>Tkinter</a:t>
            </a:r>
            <a:r>
              <a:rPr lang="en-US" b="1" dirty="0"/>
              <a:t> </a:t>
            </a:r>
            <a:r>
              <a:rPr lang="en-US" b="1" dirty="0" err="1"/>
              <a:t>textarea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from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from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 err="1"/>
              <a:t>scrolledtext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window = </a:t>
            </a:r>
            <a:r>
              <a:rPr lang="en-US" dirty="0" err="1"/>
              <a:t>Tk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window.title</a:t>
            </a:r>
            <a:r>
              <a:rPr lang="en-US" dirty="0"/>
              <a:t>(</a:t>
            </a:r>
            <a:r>
              <a:rPr lang="en-US" b="1" dirty="0"/>
              <a:t>"Welcome to </a:t>
            </a:r>
            <a:r>
              <a:rPr lang="en-US" b="1" dirty="0" err="1"/>
              <a:t>LikeGeeks</a:t>
            </a:r>
            <a:r>
              <a:rPr lang="en-US" b="1" dirty="0"/>
              <a:t> app"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window.geometry</a:t>
            </a:r>
            <a:r>
              <a:rPr lang="en-US" dirty="0"/>
              <a:t>(</a:t>
            </a:r>
            <a:r>
              <a:rPr lang="en-US" b="1" dirty="0"/>
              <a:t>'350x200'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txt = </a:t>
            </a:r>
            <a:r>
              <a:rPr lang="en-US" dirty="0" err="1"/>
              <a:t>scrolledtext.ScrolledText</a:t>
            </a:r>
            <a:r>
              <a:rPr lang="en-US" dirty="0"/>
              <a:t>(window, </a:t>
            </a:r>
            <a:r>
              <a:rPr lang="en-US" dirty="0"/>
              <a:t>width</a:t>
            </a:r>
            <a:r>
              <a:rPr lang="en-US" dirty="0"/>
              <a:t>=</a:t>
            </a:r>
            <a:r>
              <a:rPr lang="en-US" dirty="0"/>
              <a:t>40</a:t>
            </a:r>
            <a:r>
              <a:rPr lang="en-US" dirty="0"/>
              <a:t>, </a:t>
            </a:r>
            <a:r>
              <a:rPr lang="en-US" dirty="0"/>
              <a:t>height</a:t>
            </a:r>
            <a:r>
              <a:rPr lang="en-US" dirty="0"/>
              <a:t>=</a:t>
            </a:r>
            <a:r>
              <a:rPr lang="en-US" dirty="0"/>
              <a:t>10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txt.grid</a:t>
            </a:r>
            <a:r>
              <a:rPr lang="en-US" dirty="0"/>
              <a:t>(</a:t>
            </a:r>
            <a:r>
              <a:rPr lang="en-US" dirty="0"/>
              <a:t>column</a:t>
            </a:r>
            <a:r>
              <a:rPr lang="en-US" dirty="0"/>
              <a:t>=</a:t>
            </a:r>
            <a:r>
              <a:rPr lang="en-US" dirty="0"/>
              <a:t>0</a:t>
            </a:r>
            <a:r>
              <a:rPr lang="en-US" dirty="0"/>
              <a:t>, </a:t>
            </a:r>
            <a:r>
              <a:rPr lang="en-US" dirty="0"/>
              <a:t>row</a:t>
            </a:r>
            <a:r>
              <a:rPr lang="en-US" dirty="0"/>
              <a:t>=</a:t>
            </a:r>
            <a:r>
              <a:rPr lang="en-US" dirty="0"/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window.mainloop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9841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Create a </a:t>
            </a:r>
            <a:r>
              <a:rPr lang="en-US" b="1" dirty="0" err="1"/>
              <a:t>MessageBox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from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from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 err="1"/>
              <a:t>messagebox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window = </a:t>
            </a:r>
            <a:r>
              <a:rPr lang="en-US" dirty="0" err="1"/>
              <a:t>Tk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window.title</a:t>
            </a:r>
            <a:r>
              <a:rPr lang="en-US" dirty="0"/>
              <a:t>(</a:t>
            </a:r>
            <a:r>
              <a:rPr lang="en-US" b="1" dirty="0"/>
              <a:t>"Welcome to </a:t>
            </a:r>
            <a:r>
              <a:rPr lang="en-US" b="1" dirty="0" err="1"/>
              <a:t>LikeGeeks</a:t>
            </a:r>
            <a:r>
              <a:rPr lang="en-US" b="1" dirty="0"/>
              <a:t> app"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window.geometry</a:t>
            </a:r>
            <a:r>
              <a:rPr lang="en-US" dirty="0"/>
              <a:t>(</a:t>
            </a:r>
            <a:r>
              <a:rPr lang="en-US" b="1" dirty="0"/>
              <a:t>'350x200'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/>
              <a:t>clicked():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messagebox.showinfo</a:t>
            </a:r>
            <a:r>
              <a:rPr lang="en-US" dirty="0"/>
              <a:t>(</a:t>
            </a:r>
            <a:r>
              <a:rPr lang="en-US" b="1" dirty="0"/>
              <a:t>'Message title'</a:t>
            </a:r>
            <a:r>
              <a:rPr lang="en-US" dirty="0"/>
              <a:t>, </a:t>
            </a:r>
            <a:r>
              <a:rPr lang="en-US" b="1" dirty="0"/>
              <a:t>'Message content'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btn</a:t>
            </a:r>
            <a:r>
              <a:rPr lang="en-US" dirty="0"/>
              <a:t> = Button(window, </a:t>
            </a:r>
            <a:r>
              <a:rPr lang="en-US" dirty="0"/>
              <a:t>text</a:t>
            </a:r>
            <a:r>
              <a:rPr lang="en-US" dirty="0"/>
              <a:t>=</a:t>
            </a:r>
            <a:r>
              <a:rPr lang="en-US" b="1" dirty="0"/>
              <a:t>'Click here'</a:t>
            </a:r>
            <a:r>
              <a:rPr lang="en-US" dirty="0"/>
              <a:t>, </a:t>
            </a:r>
            <a:r>
              <a:rPr lang="en-US" dirty="0"/>
              <a:t>command</a:t>
            </a:r>
            <a:r>
              <a:rPr lang="en-US" dirty="0"/>
              <a:t>=clicked)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btn.grid</a:t>
            </a:r>
            <a:r>
              <a:rPr lang="en-US" dirty="0"/>
              <a:t>(</a:t>
            </a:r>
            <a:r>
              <a:rPr lang="en-US" dirty="0"/>
              <a:t>column</a:t>
            </a:r>
            <a:r>
              <a:rPr lang="en-US" dirty="0"/>
              <a:t>=</a:t>
            </a:r>
            <a:r>
              <a:rPr lang="en-US" dirty="0"/>
              <a:t>0</a:t>
            </a:r>
            <a:r>
              <a:rPr lang="en-US" dirty="0"/>
              <a:t>, </a:t>
            </a:r>
            <a:r>
              <a:rPr lang="en-US" dirty="0"/>
              <a:t>row</a:t>
            </a:r>
            <a:r>
              <a:rPr lang="en-US" dirty="0"/>
              <a:t>=</a:t>
            </a:r>
            <a:r>
              <a:rPr lang="en-US" dirty="0"/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window.mainloop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7096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Show warning and error messages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from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 err="1"/>
              <a:t>messagebox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 = </a:t>
            </a:r>
            <a:r>
              <a:rPr lang="en-US" dirty="0" err="1"/>
              <a:t>messagebox.askquestion</a:t>
            </a:r>
            <a:r>
              <a:rPr lang="en-US" dirty="0"/>
              <a:t>(</a:t>
            </a:r>
            <a:r>
              <a:rPr lang="en-US" b="1" dirty="0"/>
              <a:t>'Message title'</a:t>
            </a:r>
            <a:r>
              <a:rPr lang="en-US" dirty="0"/>
              <a:t>, </a:t>
            </a:r>
            <a:r>
              <a:rPr lang="en-US" b="1" dirty="0"/>
              <a:t>'Message content'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 = </a:t>
            </a:r>
            <a:r>
              <a:rPr lang="en-US" dirty="0" err="1"/>
              <a:t>messagebox.askyesno</a:t>
            </a:r>
            <a:r>
              <a:rPr lang="en-US" dirty="0"/>
              <a:t>(</a:t>
            </a:r>
            <a:r>
              <a:rPr lang="en-US" b="1" dirty="0"/>
              <a:t>'Message title'</a:t>
            </a:r>
            <a:r>
              <a:rPr lang="en-US" dirty="0"/>
              <a:t>, </a:t>
            </a:r>
            <a:r>
              <a:rPr lang="en-US" b="1" dirty="0"/>
              <a:t>'Message content'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 = </a:t>
            </a:r>
            <a:r>
              <a:rPr lang="en-US" dirty="0" err="1"/>
              <a:t>messagebox.askyesnocancel</a:t>
            </a:r>
            <a:r>
              <a:rPr lang="en-US" dirty="0"/>
              <a:t>(</a:t>
            </a:r>
            <a:r>
              <a:rPr lang="en-US" b="1" dirty="0"/>
              <a:t>'Message title'</a:t>
            </a:r>
            <a:r>
              <a:rPr lang="en-US" dirty="0"/>
              <a:t>, </a:t>
            </a:r>
            <a:r>
              <a:rPr lang="en-US" b="1" dirty="0"/>
              <a:t>'Message content'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 = </a:t>
            </a:r>
            <a:r>
              <a:rPr lang="en-US" dirty="0" err="1"/>
              <a:t>messagebox.askokcancel</a:t>
            </a:r>
            <a:r>
              <a:rPr lang="en-US" dirty="0"/>
              <a:t>(</a:t>
            </a:r>
            <a:r>
              <a:rPr lang="en-US" b="1" dirty="0"/>
              <a:t>'Message title'</a:t>
            </a:r>
            <a:r>
              <a:rPr lang="en-US" dirty="0"/>
              <a:t>, </a:t>
            </a:r>
            <a:r>
              <a:rPr lang="en-US" b="1" dirty="0"/>
              <a:t>'Message content'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 = </a:t>
            </a:r>
            <a:r>
              <a:rPr lang="en-US" dirty="0" err="1"/>
              <a:t>messagebox.askretrycancel</a:t>
            </a:r>
            <a:r>
              <a:rPr lang="en-US"/>
              <a:t>(</a:t>
            </a:r>
            <a:r>
              <a:rPr lang="en-US" b="1"/>
              <a:t>'Message title'</a:t>
            </a:r>
            <a:r>
              <a:rPr lang="en-US"/>
              <a:t>, </a:t>
            </a:r>
            <a:r>
              <a:rPr lang="en-US" b="1"/>
              <a:t>'Message content'</a:t>
            </a:r>
            <a:r>
              <a:rPr lang="en-US"/>
              <a:t>)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Tkinter</a:t>
            </a:r>
            <a:r>
              <a:rPr lang="en-US" b="1" dirty="0"/>
              <a:t>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Tkinter</a:t>
            </a:r>
            <a:r>
              <a:rPr lang="en-US" dirty="0"/>
              <a:t> package is shipped with Python as a standard package, so we don’t need to install anything to use it.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6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from </a:t>
            </a:r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en-US" b="1" dirty="0"/>
              <a:t>import </a:t>
            </a:r>
            <a:r>
              <a:rPr lang="en-US" dirty="0" smtClean="0"/>
              <a:t>*</a:t>
            </a:r>
            <a:br>
              <a:rPr lang="en-US" dirty="0" smtClean="0"/>
            </a:br>
            <a:r>
              <a:rPr lang="en-US" dirty="0" smtClean="0"/>
              <a:t>window = </a:t>
            </a:r>
            <a:r>
              <a:rPr lang="en-US" dirty="0" err="1" smtClean="0"/>
              <a:t>Tk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err="1" smtClean="0"/>
              <a:t>window.title</a:t>
            </a:r>
            <a:r>
              <a:rPr lang="en-US" dirty="0" smtClean="0"/>
              <a:t>(</a:t>
            </a:r>
            <a:r>
              <a:rPr lang="en-US" b="1" dirty="0"/>
              <a:t>"show me"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window.mainloop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Create a label widget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from </a:t>
            </a:r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en-US" b="1" dirty="0"/>
              <a:t>import </a:t>
            </a:r>
            <a:r>
              <a:rPr lang="en-US" dirty="0" smtClean="0"/>
              <a:t>*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window = </a:t>
            </a:r>
            <a:r>
              <a:rPr lang="en-US" dirty="0" err="1" smtClean="0"/>
              <a:t>Tk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window.title</a:t>
            </a:r>
            <a:r>
              <a:rPr lang="en-US" dirty="0" smtClean="0"/>
              <a:t>(</a:t>
            </a:r>
            <a:r>
              <a:rPr lang="en-US" b="1" dirty="0"/>
              <a:t>"Welcome 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lbl</a:t>
            </a:r>
            <a:r>
              <a:rPr lang="en-US" dirty="0" smtClean="0"/>
              <a:t> = Label(window, </a:t>
            </a:r>
            <a:r>
              <a:rPr lang="en-US" dirty="0"/>
              <a:t>text</a:t>
            </a:r>
            <a:r>
              <a:rPr lang="en-US" dirty="0" smtClean="0"/>
              <a:t>=</a:t>
            </a:r>
            <a:r>
              <a:rPr lang="en-US" b="1" dirty="0"/>
              <a:t>"</a:t>
            </a:r>
            <a:r>
              <a:rPr lang="en-US" b="1" dirty="0" err="1"/>
              <a:t>Hello"</a:t>
            </a:r>
            <a:r>
              <a:rPr lang="en-US" dirty="0" err="1" smtClean="0"/>
              <a:t>,</a:t>
            </a:r>
            <a:r>
              <a:rPr lang="en-US" dirty="0" err="1"/>
              <a:t>font</a:t>
            </a:r>
            <a:r>
              <a:rPr lang="en-US" dirty="0" smtClean="0"/>
              <a:t>=(</a:t>
            </a:r>
            <a:r>
              <a:rPr lang="en-US" b="1" dirty="0"/>
              <a:t>""</a:t>
            </a:r>
            <a:r>
              <a:rPr lang="en-US" dirty="0" smtClean="0"/>
              <a:t>,</a:t>
            </a:r>
            <a:r>
              <a:rPr lang="en-US" dirty="0"/>
              <a:t>60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window.mainloop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5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Adding a button widget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from </a:t>
            </a:r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en-US" b="1" dirty="0" smtClean="0"/>
              <a:t>import </a:t>
            </a:r>
            <a:r>
              <a:rPr lang="en-US" dirty="0" smtClean="0"/>
              <a:t>*</a:t>
            </a:r>
          </a:p>
          <a:p>
            <a:pPr marL="0" indent="0">
              <a:buNone/>
            </a:pPr>
            <a:r>
              <a:rPr lang="en-US" dirty="0" smtClean="0"/>
              <a:t>window = </a:t>
            </a:r>
            <a:r>
              <a:rPr lang="en-US" dirty="0" err="1" smtClean="0"/>
              <a:t>Tk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err="1" smtClean="0"/>
              <a:t>window.title</a:t>
            </a:r>
            <a:r>
              <a:rPr lang="en-US" dirty="0" smtClean="0"/>
              <a:t>(</a:t>
            </a:r>
            <a:r>
              <a:rPr lang="en-US" b="1" dirty="0" smtClean="0"/>
              <a:t>"Welcome 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window.geometry</a:t>
            </a:r>
            <a:r>
              <a:rPr lang="en-US" dirty="0" smtClean="0"/>
              <a:t>(</a:t>
            </a:r>
            <a:r>
              <a:rPr lang="en-US" b="1" dirty="0" smtClean="0"/>
              <a:t>'350x200'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lbl</a:t>
            </a:r>
            <a:r>
              <a:rPr lang="en-US" dirty="0" smtClean="0"/>
              <a:t> = Label(window, text=</a:t>
            </a:r>
            <a:r>
              <a:rPr lang="en-US" b="1" dirty="0" smtClean="0"/>
              <a:t>"Hello"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lbl.grid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err="1" smtClean="0"/>
              <a:t>btn</a:t>
            </a:r>
            <a:r>
              <a:rPr lang="en-US" dirty="0" smtClean="0"/>
              <a:t> = Button(window, text=</a:t>
            </a:r>
            <a:r>
              <a:rPr lang="en-US" b="1" dirty="0" smtClean="0"/>
              <a:t>"Click Me"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btn.grid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err="1" smtClean="0"/>
              <a:t>window.mainloop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0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Handle button click event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from </a:t>
            </a:r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en-US" b="1" dirty="0"/>
              <a:t>import </a:t>
            </a:r>
            <a:r>
              <a:rPr lang="en-US" dirty="0" smtClean="0"/>
              <a:t>*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window = </a:t>
            </a:r>
            <a:r>
              <a:rPr lang="en-US" dirty="0" err="1" smtClean="0"/>
              <a:t>Tk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window.title</a:t>
            </a:r>
            <a:r>
              <a:rPr lang="en-US" dirty="0" smtClean="0"/>
              <a:t>(</a:t>
            </a:r>
            <a:r>
              <a:rPr lang="en-US" b="1" dirty="0"/>
              <a:t>"Welcome 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window.geometry</a:t>
            </a:r>
            <a:r>
              <a:rPr lang="en-US" dirty="0" smtClean="0"/>
              <a:t>(</a:t>
            </a:r>
            <a:r>
              <a:rPr lang="en-US" b="1" dirty="0"/>
              <a:t>'350x200'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lbl</a:t>
            </a:r>
            <a:r>
              <a:rPr lang="en-US" dirty="0" smtClean="0"/>
              <a:t> = Label(window, </a:t>
            </a:r>
            <a:r>
              <a:rPr lang="en-US" dirty="0"/>
              <a:t>text</a:t>
            </a:r>
            <a:r>
              <a:rPr lang="en-US" dirty="0" smtClean="0"/>
              <a:t>=</a:t>
            </a:r>
            <a:r>
              <a:rPr lang="en-US" b="1" dirty="0"/>
              <a:t>"Hello"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lbl.grid</a:t>
            </a:r>
            <a:r>
              <a:rPr lang="en-US" dirty="0" smtClean="0"/>
              <a:t>(</a:t>
            </a:r>
            <a:r>
              <a:rPr lang="en-US" dirty="0"/>
              <a:t>column</a:t>
            </a:r>
            <a:r>
              <a:rPr lang="en-US" dirty="0" smtClean="0"/>
              <a:t>=</a:t>
            </a:r>
            <a:r>
              <a:rPr lang="en-US" dirty="0"/>
              <a:t>0</a:t>
            </a:r>
            <a:r>
              <a:rPr lang="en-US" dirty="0" smtClean="0"/>
              <a:t>, </a:t>
            </a:r>
            <a:r>
              <a:rPr lang="en-US" dirty="0"/>
              <a:t>row</a:t>
            </a:r>
            <a:r>
              <a:rPr lang="en-US" dirty="0" smtClean="0"/>
              <a:t>=</a:t>
            </a:r>
            <a:r>
              <a:rPr lang="en-US" dirty="0"/>
              <a:t>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smtClean="0"/>
              <a:t>c():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lbl.configure</a:t>
            </a:r>
            <a:r>
              <a:rPr lang="en-US" dirty="0" smtClean="0"/>
              <a:t>(</a:t>
            </a:r>
            <a:r>
              <a:rPr lang="en-US" dirty="0"/>
              <a:t>text</a:t>
            </a:r>
            <a:r>
              <a:rPr lang="en-US" dirty="0" smtClean="0"/>
              <a:t>=</a:t>
            </a:r>
            <a:r>
              <a:rPr lang="en-US" b="1" dirty="0"/>
              <a:t>"Button was clicked !!"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btn</a:t>
            </a:r>
            <a:r>
              <a:rPr lang="en-US" dirty="0" smtClean="0"/>
              <a:t> = Button(window, </a:t>
            </a:r>
            <a:r>
              <a:rPr lang="en-US" dirty="0"/>
              <a:t>text</a:t>
            </a:r>
            <a:r>
              <a:rPr lang="en-US" dirty="0" smtClean="0"/>
              <a:t>=</a:t>
            </a:r>
            <a:r>
              <a:rPr lang="en-US" b="1" dirty="0"/>
              <a:t>"Click Me"</a:t>
            </a:r>
            <a:r>
              <a:rPr lang="en-US" dirty="0" smtClean="0"/>
              <a:t>, </a:t>
            </a:r>
            <a:r>
              <a:rPr lang="en-US" dirty="0"/>
              <a:t>command</a:t>
            </a:r>
            <a:r>
              <a:rPr lang="en-US" dirty="0" smtClean="0"/>
              <a:t>=c)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btn.grid</a:t>
            </a:r>
            <a:r>
              <a:rPr lang="en-US" dirty="0" smtClean="0"/>
              <a:t>(</a:t>
            </a:r>
            <a:r>
              <a:rPr lang="en-US" dirty="0"/>
              <a:t>column</a:t>
            </a:r>
            <a:r>
              <a:rPr lang="en-US" dirty="0" smtClean="0"/>
              <a:t>=</a:t>
            </a:r>
            <a:r>
              <a:rPr lang="en-US" dirty="0"/>
              <a:t>1</a:t>
            </a:r>
            <a:r>
              <a:rPr lang="en-US" dirty="0" smtClean="0"/>
              <a:t>, </a:t>
            </a:r>
            <a:r>
              <a:rPr lang="en-US" dirty="0"/>
              <a:t>row</a:t>
            </a:r>
            <a:r>
              <a:rPr lang="en-US" dirty="0" smtClean="0"/>
              <a:t>=</a:t>
            </a:r>
            <a:r>
              <a:rPr lang="en-US" dirty="0"/>
              <a:t>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window.mainloop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4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Get input using Entry class (</a:t>
            </a:r>
            <a:r>
              <a:rPr lang="en-US" b="1" dirty="0" err="1"/>
              <a:t>Tkinter</a:t>
            </a:r>
            <a:r>
              <a:rPr lang="en-US" b="1" dirty="0"/>
              <a:t> textbox)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from </a:t>
            </a:r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en-US" b="1" dirty="0"/>
              <a:t>import </a:t>
            </a:r>
            <a:r>
              <a:rPr lang="en-US" dirty="0" smtClean="0"/>
              <a:t>*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window = </a:t>
            </a:r>
            <a:r>
              <a:rPr lang="en-US" dirty="0" err="1" smtClean="0"/>
              <a:t>Tk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window.title</a:t>
            </a:r>
            <a:r>
              <a:rPr lang="en-US" dirty="0" smtClean="0"/>
              <a:t>(</a:t>
            </a:r>
            <a:r>
              <a:rPr lang="en-US" b="1" dirty="0"/>
              <a:t>"Welcome to </a:t>
            </a:r>
            <a:r>
              <a:rPr lang="en-US" b="1" dirty="0" err="1"/>
              <a:t>LikeGeeks</a:t>
            </a:r>
            <a:r>
              <a:rPr lang="en-US" b="1" dirty="0"/>
              <a:t> app"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window.geometry</a:t>
            </a:r>
            <a:r>
              <a:rPr lang="en-US" dirty="0" smtClean="0"/>
              <a:t>(</a:t>
            </a:r>
            <a:r>
              <a:rPr lang="en-US" b="1" dirty="0"/>
              <a:t>'350x200'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lbl</a:t>
            </a:r>
            <a:r>
              <a:rPr lang="en-US" dirty="0" smtClean="0"/>
              <a:t> = Label(window, </a:t>
            </a:r>
            <a:r>
              <a:rPr lang="en-US" dirty="0"/>
              <a:t>text</a:t>
            </a:r>
            <a:r>
              <a:rPr lang="en-US" dirty="0" smtClean="0"/>
              <a:t>=</a:t>
            </a:r>
            <a:r>
              <a:rPr lang="en-US" b="1" dirty="0"/>
              <a:t>"Hello"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lbl.grid</a:t>
            </a:r>
            <a:r>
              <a:rPr lang="en-US" dirty="0" smtClean="0"/>
              <a:t>(</a:t>
            </a:r>
            <a:r>
              <a:rPr lang="en-US" dirty="0"/>
              <a:t>column</a:t>
            </a:r>
            <a:r>
              <a:rPr lang="en-US" dirty="0" smtClean="0"/>
              <a:t>=</a:t>
            </a:r>
            <a:r>
              <a:rPr lang="en-US" dirty="0"/>
              <a:t>0</a:t>
            </a:r>
            <a:r>
              <a:rPr lang="en-US" dirty="0" smtClean="0"/>
              <a:t>, </a:t>
            </a:r>
            <a:r>
              <a:rPr lang="en-US" dirty="0"/>
              <a:t>row</a:t>
            </a:r>
            <a:r>
              <a:rPr lang="en-US" dirty="0" smtClean="0"/>
              <a:t>=</a:t>
            </a:r>
            <a:r>
              <a:rPr lang="en-US" dirty="0"/>
              <a:t>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txt = Entry(window, </a:t>
            </a:r>
            <a:r>
              <a:rPr lang="en-US" dirty="0"/>
              <a:t>width</a:t>
            </a:r>
            <a:r>
              <a:rPr lang="en-US" dirty="0" smtClean="0"/>
              <a:t>=</a:t>
            </a:r>
            <a:r>
              <a:rPr lang="en-US" dirty="0"/>
              <a:t>10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txt.grid</a:t>
            </a:r>
            <a:r>
              <a:rPr lang="en-US" dirty="0" smtClean="0"/>
              <a:t>(</a:t>
            </a:r>
            <a:r>
              <a:rPr lang="en-US" dirty="0"/>
              <a:t>column</a:t>
            </a:r>
            <a:r>
              <a:rPr lang="en-US" dirty="0" smtClean="0"/>
              <a:t>=</a:t>
            </a:r>
            <a:r>
              <a:rPr lang="en-US" dirty="0"/>
              <a:t>1</a:t>
            </a:r>
            <a:r>
              <a:rPr lang="en-US" dirty="0" smtClean="0"/>
              <a:t>, </a:t>
            </a:r>
            <a:r>
              <a:rPr lang="en-US" dirty="0"/>
              <a:t>row</a:t>
            </a:r>
            <a:r>
              <a:rPr lang="en-US" dirty="0" smtClean="0"/>
              <a:t>=</a:t>
            </a:r>
            <a:r>
              <a:rPr lang="en-US" dirty="0"/>
              <a:t>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smtClean="0"/>
              <a:t>clicked():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lbl.configure</a:t>
            </a:r>
            <a:r>
              <a:rPr lang="en-US" dirty="0" smtClean="0"/>
              <a:t>(</a:t>
            </a:r>
            <a:r>
              <a:rPr lang="en-US" dirty="0"/>
              <a:t>text</a:t>
            </a:r>
            <a:r>
              <a:rPr lang="en-US" dirty="0" smtClean="0"/>
              <a:t>=</a:t>
            </a:r>
            <a:r>
              <a:rPr lang="en-US" b="1" dirty="0"/>
              <a:t>"</a:t>
            </a:r>
            <a:r>
              <a:rPr lang="en-US" b="1" dirty="0" err="1"/>
              <a:t>asad</a:t>
            </a:r>
            <a:r>
              <a:rPr lang="en-US" b="1" dirty="0"/>
              <a:t>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btn</a:t>
            </a:r>
            <a:r>
              <a:rPr lang="en-US" dirty="0" smtClean="0"/>
              <a:t> = Button(window, </a:t>
            </a:r>
            <a:r>
              <a:rPr lang="en-US" dirty="0"/>
              <a:t>text</a:t>
            </a:r>
            <a:r>
              <a:rPr lang="en-US" dirty="0" smtClean="0"/>
              <a:t>=</a:t>
            </a:r>
            <a:r>
              <a:rPr lang="en-US" b="1" dirty="0"/>
              <a:t>"Click Me"</a:t>
            </a:r>
            <a:r>
              <a:rPr lang="en-US" dirty="0" smtClean="0"/>
              <a:t>, </a:t>
            </a:r>
            <a:r>
              <a:rPr lang="en-US" dirty="0"/>
              <a:t>command</a:t>
            </a:r>
            <a:r>
              <a:rPr lang="en-US" dirty="0" smtClean="0"/>
              <a:t>=clicked)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btn.grid</a:t>
            </a:r>
            <a:r>
              <a:rPr lang="en-US" dirty="0" smtClean="0"/>
              <a:t>(</a:t>
            </a:r>
            <a:r>
              <a:rPr lang="en-US" dirty="0"/>
              <a:t>column</a:t>
            </a:r>
            <a:r>
              <a:rPr lang="en-US" dirty="0" smtClean="0"/>
              <a:t>=</a:t>
            </a:r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row</a:t>
            </a:r>
            <a:r>
              <a:rPr lang="en-US" dirty="0" smtClean="0"/>
              <a:t>=</a:t>
            </a:r>
            <a:r>
              <a:rPr lang="en-US" dirty="0"/>
              <a:t>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window.mainloop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6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from </a:t>
            </a:r>
            <a:r>
              <a:rPr lang="en-US" sz="2400" dirty="0" err="1" smtClean="0"/>
              <a:t>tkinter</a:t>
            </a:r>
            <a:r>
              <a:rPr lang="en-US" sz="2400" dirty="0" smtClean="0"/>
              <a:t> </a:t>
            </a:r>
            <a:r>
              <a:rPr lang="en-US" sz="2400" b="1" dirty="0"/>
              <a:t>import </a:t>
            </a:r>
            <a:r>
              <a:rPr lang="en-US" sz="2400" dirty="0" smtClean="0"/>
              <a:t>*</a:t>
            </a:r>
            <a:br>
              <a:rPr lang="en-US" sz="2400" dirty="0" smtClean="0"/>
            </a:br>
            <a:r>
              <a:rPr lang="en-US" sz="2400" dirty="0" smtClean="0"/>
              <a:t>window = </a:t>
            </a:r>
            <a:r>
              <a:rPr lang="en-US" sz="2400" dirty="0" err="1" smtClean="0"/>
              <a:t>Tk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err="1" smtClean="0"/>
              <a:t>window.title</a:t>
            </a:r>
            <a:r>
              <a:rPr lang="en-US" sz="2400" dirty="0" smtClean="0"/>
              <a:t>(</a:t>
            </a:r>
            <a:r>
              <a:rPr lang="en-US" sz="2400" b="1" dirty="0"/>
              <a:t>"Welcome to </a:t>
            </a:r>
            <a:r>
              <a:rPr lang="en-US" sz="2400" b="1" dirty="0" err="1"/>
              <a:t>LikeGeeks</a:t>
            </a:r>
            <a:r>
              <a:rPr lang="en-US" sz="2400" b="1" dirty="0"/>
              <a:t> app</a:t>
            </a:r>
            <a:r>
              <a:rPr lang="en-US" sz="2400" b="1" dirty="0" smtClean="0"/>
              <a:t>"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err="1" smtClean="0"/>
              <a:t>window.geometry</a:t>
            </a:r>
            <a:r>
              <a:rPr lang="en-US" sz="2400" dirty="0" smtClean="0"/>
              <a:t>(</a:t>
            </a:r>
            <a:r>
              <a:rPr lang="en-US" sz="2400" b="1" dirty="0"/>
              <a:t>'350x200</a:t>
            </a:r>
            <a:r>
              <a:rPr lang="en-US" sz="2400" b="1" dirty="0" smtClean="0"/>
              <a:t>'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err="1" smtClean="0"/>
              <a:t>lbl</a:t>
            </a:r>
            <a:r>
              <a:rPr lang="en-US" sz="2400" dirty="0" smtClean="0"/>
              <a:t> = Label(window, </a:t>
            </a:r>
            <a:r>
              <a:rPr lang="en-US" sz="2400" dirty="0"/>
              <a:t>text</a:t>
            </a:r>
            <a:r>
              <a:rPr lang="en-US" sz="2400" dirty="0" smtClean="0"/>
              <a:t>=</a:t>
            </a:r>
            <a:r>
              <a:rPr lang="en-US" sz="2400" b="1" dirty="0"/>
              <a:t>"Hello</a:t>
            </a:r>
            <a:r>
              <a:rPr lang="en-US" sz="2400" b="1" dirty="0" smtClean="0"/>
              <a:t>"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err="1" smtClean="0"/>
              <a:t>lbl.grid</a:t>
            </a:r>
            <a:r>
              <a:rPr lang="en-US" sz="2400" dirty="0" smtClean="0"/>
              <a:t>(</a:t>
            </a:r>
            <a:r>
              <a:rPr lang="en-US" sz="2400" dirty="0"/>
              <a:t>column</a:t>
            </a:r>
            <a:r>
              <a:rPr lang="en-US" sz="2400" dirty="0" smtClean="0"/>
              <a:t>=</a:t>
            </a:r>
            <a:r>
              <a:rPr lang="en-US" sz="2400" dirty="0"/>
              <a:t>0</a:t>
            </a:r>
            <a:r>
              <a:rPr lang="en-US" sz="2400" dirty="0" smtClean="0"/>
              <a:t>, </a:t>
            </a:r>
            <a:r>
              <a:rPr lang="en-US" sz="2400" dirty="0"/>
              <a:t>row</a:t>
            </a:r>
            <a:r>
              <a:rPr lang="en-US" sz="2400" dirty="0" smtClean="0"/>
              <a:t>=</a:t>
            </a:r>
            <a:r>
              <a:rPr lang="en-US" sz="2400" dirty="0"/>
              <a:t>0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txt = Entry(window, </a:t>
            </a:r>
            <a:r>
              <a:rPr lang="en-US" sz="2400" dirty="0"/>
              <a:t>width</a:t>
            </a:r>
            <a:r>
              <a:rPr lang="en-US" sz="2400" dirty="0" smtClean="0"/>
              <a:t>=</a:t>
            </a:r>
            <a:r>
              <a:rPr lang="en-US" sz="2400" dirty="0"/>
              <a:t>10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err="1" smtClean="0"/>
              <a:t>txt.grid</a:t>
            </a:r>
            <a:r>
              <a:rPr lang="en-US" sz="2400" dirty="0" smtClean="0"/>
              <a:t>(</a:t>
            </a:r>
            <a:r>
              <a:rPr lang="en-US" sz="2400" dirty="0"/>
              <a:t>column</a:t>
            </a:r>
            <a:r>
              <a:rPr lang="en-US" sz="2400" dirty="0" smtClean="0"/>
              <a:t>=</a:t>
            </a:r>
            <a:r>
              <a:rPr lang="en-US" sz="2400" dirty="0"/>
              <a:t>1</a:t>
            </a:r>
            <a:r>
              <a:rPr lang="en-US" sz="2400" dirty="0" smtClean="0"/>
              <a:t>, </a:t>
            </a:r>
            <a:r>
              <a:rPr lang="en-US" sz="2400" dirty="0"/>
              <a:t>row</a:t>
            </a:r>
            <a:r>
              <a:rPr lang="en-US" sz="2400" dirty="0" smtClean="0"/>
              <a:t>=</a:t>
            </a:r>
            <a:r>
              <a:rPr lang="en-US" sz="2400" dirty="0"/>
              <a:t>0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b="1" dirty="0" err="1"/>
              <a:t>def</a:t>
            </a:r>
            <a:r>
              <a:rPr lang="en-US" sz="2400" b="1" dirty="0"/>
              <a:t> </a:t>
            </a:r>
            <a:r>
              <a:rPr lang="en-US" sz="2400" dirty="0" smtClean="0"/>
              <a:t>clicked():</a:t>
            </a:r>
            <a:br>
              <a:rPr lang="en-US" sz="2400" dirty="0" smtClean="0"/>
            </a:br>
            <a:r>
              <a:rPr lang="en-US" sz="2400" dirty="0" smtClean="0"/>
              <a:t>    res = </a:t>
            </a:r>
            <a:r>
              <a:rPr lang="en-US" sz="2400" b="1" dirty="0"/>
              <a:t>"Welcome to " </a:t>
            </a:r>
            <a:r>
              <a:rPr lang="en-US" sz="2400" dirty="0" smtClean="0"/>
              <a:t>+ </a:t>
            </a:r>
            <a:r>
              <a:rPr lang="en-US" sz="2400" dirty="0" err="1" smtClean="0"/>
              <a:t>txt.get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lbl.configure</a:t>
            </a:r>
            <a:r>
              <a:rPr lang="en-US" sz="2400" dirty="0" smtClean="0"/>
              <a:t>(</a:t>
            </a:r>
            <a:r>
              <a:rPr lang="en-US" sz="2400" dirty="0"/>
              <a:t>text</a:t>
            </a:r>
            <a:r>
              <a:rPr lang="en-US" sz="2400" dirty="0" smtClean="0"/>
              <a:t>=res)</a:t>
            </a:r>
            <a:br>
              <a:rPr lang="en-US" sz="2400" dirty="0" smtClean="0"/>
            </a:br>
            <a:r>
              <a:rPr lang="en-US" sz="2400" dirty="0" err="1" smtClean="0"/>
              <a:t>btn</a:t>
            </a:r>
            <a:r>
              <a:rPr lang="en-US" sz="2400" dirty="0" smtClean="0"/>
              <a:t> = Button(window, </a:t>
            </a:r>
            <a:r>
              <a:rPr lang="en-US" sz="2400" dirty="0"/>
              <a:t>text</a:t>
            </a:r>
            <a:r>
              <a:rPr lang="en-US" sz="2400" dirty="0" smtClean="0"/>
              <a:t>=</a:t>
            </a:r>
            <a:r>
              <a:rPr lang="en-US" sz="2400" b="1" dirty="0"/>
              <a:t>"Click Me"</a:t>
            </a:r>
            <a:r>
              <a:rPr lang="en-US" sz="2400" dirty="0" smtClean="0"/>
              <a:t>, </a:t>
            </a:r>
            <a:r>
              <a:rPr lang="en-US" sz="2400" dirty="0"/>
              <a:t>command</a:t>
            </a:r>
            <a:r>
              <a:rPr lang="en-US" sz="2400" dirty="0" smtClean="0"/>
              <a:t>=clicked)</a:t>
            </a:r>
            <a:br>
              <a:rPr lang="en-US" sz="2400" dirty="0" smtClean="0"/>
            </a:br>
            <a:r>
              <a:rPr lang="en-US" sz="2400" dirty="0" err="1" smtClean="0"/>
              <a:t>btn.grid</a:t>
            </a:r>
            <a:r>
              <a:rPr lang="en-US" sz="2400" dirty="0" smtClean="0"/>
              <a:t>(</a:t>
            </a:r>
            <a:r>
              <a:rPr lang="en-US" sz="2400" dirty="0"/>
              <a:t>column</a:t>
            </a:r>
            <a:r>
              <a:rPr lang="en-US" sz="2400" dirty="0" smtClean="0"/>
              <a:t>=</a:t>
            </a:r>
            <a:r>
              <a:rPr lang="en-US" sz="2400" dirty="0"/>
              <a:t>2</a:t>
            </a:r>
            <a:r>
              <a:rPr lang="en-US" sz="2400" dirty="0" smtClean="0"/>
              <a:t>, </a:t>
            </a:r>
            <a:r>
              <a:rPr lang="en-US" sz="2400" dirty="0"/>
              <a:t>row</a:t>
            </a:r>
            <a:r>
              <a:rPr lang="en-US" sz="2400" dirty="0" smtClean="0"/>
              <a:t>=</a:t>
            </a:r>
            <a:r>
              <a:rPr lang="en-US" sz="2400" dirty="0"/>
              <a:t>0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err="1" smtClean="0"/>
              <a:t>window.mainloop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397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from </a:t>
            </a:r>
            <a:r>
              <a:rPr lang="en-US" dirty="0" err="1"/>
              <a:t>tkinter.ttk</a:t>
            </a:r>
            <a:r>
              <a:rPr lang="en-US" dirty="0"/>
              <a:t> import *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window 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window.title</a:t>
            </a:r>
            <a:r>
              <a:rPr lang="en-US" dirty="0"/>
              <a:t>("Welcome </a:t>
            </a:r>
            <a:r>
              <a:rPr lang="en-US" dirty="0" smtClean="0"/>
              <a:t>")</a:t>
            </a:r>
            <a:endParaRPr lang="en-US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window.geometry</a:t>
            </a:r>
            <a:r>
              <a:rPr lang="en-US" dirty="0"/>
              <a:t>('350x200')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combo = </a:t>
            </a:r>
            <a:r>
              <a:rPr lang="en-US" dirty="0" err="1"/>
              <a:t>Combobox</a:t>
            </a:r>
            <a:r>
              <a:rPr lang="en-US" dirty="0"/>
              <a:t>(window)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combo['values']= (1, 2, 3, 4, 5, "Text")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combo.current</a:t>
            </a:r>
            <a:r>
              <a:rPr lang="en-US" dirty="0"/>
              <a:t>(1) </a:t>
            </a:r>
            <a:r>
              <a:rPr lang="en-US" i="1" dirty="0"/>
              <a:t>#set the selected item</a:t>
            </a:r>
            <a:endParaRPr lang="en-US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combo.grid</a:t>
            </a:r>
            <a:r>
              <a:rPr lang="en-US" dirty="0"/>
              <a:t>(column=0, row=0)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window.mainloop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9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124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GUI</vt:lpstr>
      <vt:lpstr>Tkinter  </vt:lpstr>
      <vt:lpstr>PowerPoint Presentation</vt:lpstr>
      <vt:lpstr>Create a label widget  </vt:lpstr>
      <vt:lpstr>Adding a button widget  </vt:lpstr>
      <vt:lpstr>Handle button click event  </vt:lpstr>
      <vt:lpstr>Get input using Entry class (Tkinter textbox)  </vt:lpstr>
      <vt:lpstr>Show values</vt:lpstr>
      <vt:lpstr>Combo </vt:lpstr>
      <vt:lpstr>checkbox</vt:lpstr>
      <vt:lpstr>radio</vt:lpstr>
      <vt:lpstr>  Add radio buttons widgets  </vt:lpstr>
      <vt:lpstr>Get radio button value </vt:lpstr>
      <vt:lpstr>  Add a ScrolledText widget (Tkinter textarea)  </vt:lpstr>
      <vt:lpstr>Create a MessageBox  </vt:lpstr>
      <vt:lpstr>Show warning and error messages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</dc:title>
  <dc:creator>Umer Faroque</dc:creator>
  <cp:lastModifiedBy>Umer Faroque</cp:lastModifiedBy>
  <cp:revision>7</cp:revision>
  <dcterms:created xsi:type="dcterms:W3CDTF">2020-02-17T18:00:27Z</dcterms:created>
  <dcterms:modified xsi:type="dcterms:W3CDTF">2020-02-18T17:34:10Z</dcterms:modified>
</cp:coreProperties>
</file>