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2333-92C4-4324-BE4A-9C43F0DE38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18F9-1C72-4336-BAFC-745224FF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2333-92C4-4324-BE4A-9C43F0DE38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18F9-1C72-4336-BAFC-745224FF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2333-92C4-4324-BE4A-9C43F0DE38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18F9-1C72-4336-BAFC-745224FF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2333-92C4-4324-BE4A-9C43F0DE38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18F9-1C72-4336-BAFC-745224FF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1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2333-92C4-4324-BE4A-9C43F0DE38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18F9-1C72-4336-BAFC-745224FF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2333-92C4-4324-BE4A-9C43F0DE38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18F9-1C72-4336-BAFC-745224FF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2333-92C4-4324-BE4A-9C43F0DE38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18F9-1C72-4336-BAFC-745224FF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7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2333-92C4-4324-BE4A-9C43F0DE38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18F9-1C72-4336-BAFC-745224FF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2333-92C4-4324-BE4A-9C43F0DE38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18F9-1C72-4336-BAFC-745224FF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2333-92C4-4324-BE4A-9C43F0DE38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18F9-1C72-4336-BAFC-745224FF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3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2333-92C4-4324-BE4A-9C43F0DE38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18F9-1C72-4336-BAFC-745224FF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2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2333-92C4-4324-BE4A-9C43F0DE381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18F9-1C72-4336-BAFC-745224FF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7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9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allows us to define a class that inherits all the methods and properties from another class.</a:t>
            </a:r>
          </a:p>
          <a:p>
            <a:r>
              <a:rPr lang="en-US" b="1" dirty="0"/>
              <a:t>Parent class</a:t>
            </a:r>
            <a:r>
              <a:rPr lang="en-US" dirty="0"/>
              <a:t> is the class being inherited from, also called base class.</a:t>
            </a:r>
          </a:p>
          <a:p>
            <a:r>
              <a:rPr lang="en-US" b="1" dirty="0"/>
              <a:t>Child class</a:t>
            </a:r>
            <a:r>
              <a:rPr lang="en-US" dirty="0"/>
              <a:t> is the class that inherits from another class, also called derived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2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Child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class that inherits the functionality from another class, send the parent class as a </a:t>
            </a:r>
            <a:r>
              <a:rPr lang="en-US" dirty="0" smtClean="0"/>
              <a:t>parameter </a:t>
            </a:r>
            <a:r>
              <a:rPr lang="en-US" dirty="0"/>
              <a:t>when creating the child class</a:t>
            </a:r>
            <a:r>
              <a:rPr lang="en-US" dirty="0" smtClean="0"/>
              <a:t>:</a:t>
            </a:r>
          </a:p>
          <a:p>
            <a:r>
              <a:rPr lang="en-US" dirty="0"/>
              <a:t>class Student(Person):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2129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class Person: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self.firstname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self.lastname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printname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print(</a:t>
            </a:r>
            <a:r>
              <a:rPr lang="en-US" dirty="0" err="1" smtClean="0"/>
              <a:t>self.firstname</a:t>
            </a:r>
            <a:r>
              <a:rPr lang="en-US" dirty="0" smtClean="0"/>
              <a:t>, </a:t>
            </a:r>
            <a:r>
              <a:rPr lang="en-US" dirty="0" err="1" smtClean="0"/>
              <a:t>self.lastname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class boy: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fname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self.firstname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printed(self):</a:t>
            </a:r>
          </a:p>
          <a:p>
            <a:r>
              <a:rPr lang="en-US" dirty="0" smtClean="0"/>
              <a:t>        print(</a:t>
            </a:r>
            <a:r>
              <a:rPr lang="en-US" dirty="0" err="1" smtClean="0"/>
              <a:t>self.firstname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class Student(</a:t>
            </a:r>
            <a:r>
              <a:rPr lang="en-US" dirty="0" err="1" smtClean="0"/>
              <a:t>Person,boy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fname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boy.__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fname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 = Student("</a:t>
            </a:r>
            <a:r>
              <a:rPr lang="en-US" dirty="0" err="1" smtClean="0"/>
              <a:t>sdf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x.printed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7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also has a </a:t>
            </a:r>
            <a:r>
              <a:rPr lang="en-US" dirty="0" smtClean="0"/>
              <a:t>super()</a:t>
            </a:r>
            <a:r>
              <a:rPr lang="en-US" dirty="0"/>
              <a:t> function that will make the child class inherit all the methods and properties from its parent</a:t>
            </a:r>
            <a:r>
              <a:rPr lang="en-US" dirty="0" smtClean="0"/>
              <a:t>:</a:t>
            </a:r>
          </a:p>
          <a:p>
            <a:r>
              <a:rPr lang="en-US" dirty="0"/>
              <a:t>By using the </a:t>
            </a:r>
            <a:r>
              <a:rPr lang="en-US" dirty="0" smtClean="0"/>
              <a:t>super()</a:t>
            </a:r>
            <a:r>
              <a:rPr lang="en-US" dirty="0"/>
              <a:t> function, you do not have to use the name of the parent element, it will automatically inherit the methods and properties from its parent</a:t>
            </a:r>
            <a:r>
              <a:rPr lang="en-US" dirty="0" smtClean="0"/>
              <a:t>.</a:t>
            </a:r>
          </a:p>
          <a:p>
            <a:r>
              <a:rPr lang="en-US" dirty="0"/>
              <a:t>class Student(Person):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63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142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Inheritance </vt:lpstr>
      <vt:lpstr>Inheritance </vt:lpstr>
      <vt:lpstr>Create a Child Class </vt:lpstr>
      <vt:lpstr>PowerPoint Presentation</vt:lpstr>
      <vt:lpstr>super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Umer Faroque</dc:creator>
  <cp:lastModifiedBy>Umer Faroque</cp:lastModifiedBy>
  <cp:revision>2</cp:revision>
  <dcterms:created xsi:type="dcterms:W3CDTF">2020-01-17T19:02:05Z</dcterms:created>
  <dcterms:modified xsi:type="dcterms:W3CDTF">2020-01-17T19:26:08Z</dcterms:modified>
</cp:coreProperties>
</file>