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5B3A9-B71B-4D4C-8167-EC7D0716FD0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9E4F2-58B1-4E21-816F-19AD803D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ictionaries.as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will be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Python dictionary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9E4F2-58B1-4E21-816F-19AD803DC2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2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FE4E-D694-4C36-B024-36A53C083D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06B1-C526-4C1A-BE55-B84C69E3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2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a syntax for storing and exchanging data.</a:t>
            </a:r>
          </a:p>
          <a:p>
            <a:r>
              <a:rPr lang="en-US" dirty="0"/>
              <a:t>JSON is text, written with JavaScript object notation.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5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 JSON - Convert from JSON to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you have a JSON string, you can parse it by using the </a:t>
            </a:r>
            <a:r>
              <a:rPr lang="en-US" dirty="0" err="1"/>
              <a:t>json.loads</a:t>
            </a:r>
            <a:r>
              <a:rPr lang="en-US" dirty="0"/>
              <a:t>() method.</a:t>
            </a:r>
          </a:p>
          <a:p>
            <a:r>
              <a:rPr lang="en-US" dirty="0"/>
              <a:t>import </a:t>
            </a:r>
            <a:r>
              <a:rPr lang="en-US" dirty="0" err="1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 some JSON:</a:t>
            </a:r>
            <a:br>
              <a:rPr lang="en-US" dirty="0"/>
            </a:br>
            <a:r>
              <a:rPr lang="en-US" dirty="0"/>
              <a:t>x =  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 parse x: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json.loads</a:t>
            </a:r>
            <a:r>
              <a:rPr lang="en-US" dirty="0"/>
              <a:t>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 the result is a Python dictionary:</a:t>
            </a:r>
            <a:br>
              <a:rPr lang="en-US" dirty="0"/>
            </a:br>
            <a:r>
              <a:rPr lang="en-US" dirty="0"/>
              <a:t>print(y["age"])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from Python to JSON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 you have a Python object, you can convert it into a JSON string by using the </a:t>
            </a:r>
            <a:r>
              <a:rPr lang="en-US" dirty="0" err="1"/>
              <a:t>json.dumps</a:t>
            </a:r>
            <a:r>
              <a:rPr lang="en-US" dirty="0"/>
              <a:t>() method.</a:t>
            </a:r>
          </a:p>
          <a:p>
            <a:r>
              <a:rPr lang="en-US" dirty="0"/>
              <a:t>import </a:t>
            </a:r>
            <a:r>
              <a:rPr lang="en-US" dirty="0" err="1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 a Python object (</a:t>
            </a:r>
            <a:r>
              <a:rPr lang="en-US" dirty="0" err="1"/>
              <a:t>dict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x =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"name": "John",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"age": 30,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"city": "New York"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 convert into JSON: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json.dumps</a:t>
            </a:r>
            <a:r>
              <a:rPr lang="en-US" dirty="0"/>
              <a:t>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 the result is a JSON string: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9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convert Python objects of the following types, into JSON strings: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({"name": "John", "age": 30}))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(["apple", "bananas"]))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(("apple", "bananas")))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("hello"))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(42))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(31.76))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(True))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(False))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(None))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US" dirty="0"/>
              <a:t>When you convert from Python to JSON, Python objects are converted into the JSON (JavaScript) equivalent: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9161"/>
          <a:ext cx="8229600" cy="42480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Python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JSON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dict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Object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list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Array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tuple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Array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String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Number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Number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None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null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73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2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8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180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JSON </vt:lpstr>
      <vt:lpstr>JSON</vt:lpstr>
      <vt:lpstr>Parse JSON - Convert from JSON to Python </vt:lpstr>
      <vt:lpstr>Convert from Python to JSON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</dc:title>
  <dc:creator>Umer Faroque</dc:creator>
  <cp:lastModifiedBy>Umer Faroque</cp:lastModifiedBy>
  <cp:revision>1</cp:revision>
  <dcterms:created xsi:type="dcterms:W3CDTF">2020-01-23T18:50:20Z</dcterms:created>
  <dcterms:modified xsi:type="dcterms:W3CDTF">2020-01-23T18:57:49Z</dcterms:modified>
</cp:coreProperties>
</file>