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52FC-6491-424C-95DD-12F8F673CF5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36DD-9EAE-456E-85C1-D198FB4B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52FC-6491-424C-95DD-12F8F673CF5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36DD-9EAE-456E-85C1-D198FB4B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52FC-6491-424C-95DD-12F8F673CF5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36DD-9EAE-456E-85C1-D198FB4B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1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52FC-6491-424C-95DD-12F8F673CF5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36DD-9EAE-456E-85C1-D198FB4B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52FC-6491-424C-95DD-12F8F673CF5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36DD-9EAE-456E-85C1-D198FB4B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7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52FC-6491-424C-95DD-12F8F673CF5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36DD-9EAE-456E-85C1-D198FB4B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52FC-6491-424C-95DD-12F8F673CF5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36DD-9EAE-456E-85C1-D198FB4B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8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52FC-6491-424C-95DD-12F8F673CF5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36DD-9EAE-456E-85C1-D198FB4B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2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52FC-6491-424C-95DD-12F8F673CF5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36DD-9EAE-456E-85C1-D198FB4B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52FC-6491-424C-95DD-12F8F673CF5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36DD-9EAE-456E-85C1-D198FB4B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1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52FC-6491-424C-95DD-12F8F673CF5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36DD-9EAE-456E-85C1-D198FB4B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B52FC-6491-424C-95DD-12F8F673CF5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36DD-9EAE-456E-85C1-D198FB4B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3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lambda function is a small anonymous function.</a:t>
            </a:r>
          </a:p>
          <a:p>
            <a:r>
              <a:rPr lang="en-US" dirty="0"/>
              <a:t>A lambda function can take any number of arguments, but can only have one expression</a:t>
            </a:r>
            <a:r>
              <a:rPr lang="en-US" dirty="0" smtClean="0"/>
              <a:t>.</a:t>
            </a:r>
          </a:p>
          <a:p>
            <a:r>
              <a:rPr lang="pt-BR" dirty="0"/>
              <a:t>x = lambda a, b : a * b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print(x(5, 6))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1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with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(n):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return lambda a : a * 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mydoubler</a:t>
            </a:r>
            <a:r>
              <a:rPr lang="en-US" dirty="0"/>
              <a:t> = </a:t>
            </a:r>
            <a:r>
              <a:rPr lang="en-US" dirty="0" err="1"/>
              <a:t>myfunc</a:t>
            </a:r>
            <a:r>
              <a:rPr lang="en-US" dirty="0"/>
              <a:t>(2)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mytripler</a:t>
            </a:r>
            <a:r>
              <a:rPr lang="en-US" dirty="0"/>
              <a:t> = </a:t>
            </a:r>
            <a:r>
              <a:rPr lang="en-US" dirty="0" err="1"/>
              <a:t>myfunc</a:t>
            </a:r>
            <a:r>
              <a:rPr lang="en-US" dirty="0"/>
              <a:t>(3)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mydoubler</a:t>
            </a:r>
            <a:r>
              <a:rPr lang="en-US" dirty="0"/>
              <a:t>(11))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mytripler</a:t>
            </a:r>
            <a:r>
              <a:rPr lang="en-US" dirty="0"/>
              <a:t>(11))</a:t>
            </a:r>
          </a:p>
        </p:txBody>
      </p:sp>
    </p:spTree>
    <p:extLst>
      <p:ext uri="{BB962C8B-B14F-4D97-AF65-F5344CB8AC3E}">
        <p14:creationId xmlns:p14="http://schemas.microsoft.com/office/powerpoint/2010/main" val="264688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Lambda </vt:lpstr>
      <vt:lpstr>Lambda </vt:lpstr>
      <vt:lpstr>Function with lambda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</dc:title>
  <dc:creator>Umer Faroque</dc:creator>
  <cp:lastModifiedBy>Umer Faroque</cp:lastModifiedBy>
  <cp:revision>1</cp:revision>
  <dcterms:created xsi:type="dcterms:W3CDTF">2020-01-08T18:01:03Z</dcterms:created>
  <dcterms:modified xsi:type="dcterms:W3CDTF">2020-01-08T18:10:26Z</dcterms:modified>
</cp:coreProperties>
</file>