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1E0-CE73-4E29-ABC3-0D631F8CF93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C17-5D97-4803-AA0F-E72A7E7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1E0-CE73-4E29-ABC3-0D631F8CF93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C17-5D97-4803-AA0F-E72A7E7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1E0-CE73-4E29-ABC3-0D631F8CF93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C17-5D97-4803-AA0F-E72A7E7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1E0-CE73-4E29-ABC3-0D631F8CF93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C17-5D97-4803-AA0F-E72A7E7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1E0-CE73-4E29-ABC3-0D631F8CF93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C17-5D97-4803-AA0F-E72A7E7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1E0-CE73-4E29-ABC3-0D631F8CF93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C17-5D97-4803-AA0F-E72A7E7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1E0-CE73-4E29-ABC3-0D631F8CF93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C17-5D97-4803-AA0F-E72A7E7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7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1E0-CE73-4E29-ABC3-0D631F8CF93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C17-5D97-4803-AA0F-E72A7E7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9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1E0-CE73-4E29-ABC3-0D631F8CF93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C17-5D97-4803-AA0F-E72A7E7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1E0-CE73-4E29-ABC3-0D631F8CF93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C17-5D97-4803-AA0F-E72A7E7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1E0-CE73-4E29-ABC3-0D631F8CF93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C17-5D97-4803-AA0F-E72A7E7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F1E0-CE73-4E29-ABC3-0D631F8CF93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2C17-5D97-4803-AA0F-E72A7E7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6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List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8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 collection which is ordered and changeable. In Python lists are written with square brackets.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3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 </a:t>
            </a:r>
            <a:r>
              <a:rPr lang="en-US" dirty="0"/>
              <a:t>Items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an item to the end of the list, use the append() method: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thislist.append</a:t>
            </a:r>
            <a:r>
              <a:rPr lang="en-US" dirty="0"/>
              <a:t>("orange")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6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an item at the specified index, use the insert() method: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err="1" smtClean="0"/>
              <a:t>thislist</a:t>
            </a:r>
            <a:r>
              <a:rPr lang="en-US" dirty="0" smtClean="0"/>
              <a:t> </a:t>
            </a:r>
            <a:r>
              <a:rPr lang="en-US" dirty="0"/>
              <a:t>= ["apple", "banana",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thislist.insert</a:t>
            </a:r>
            <a:r>
              <a:rPr lang="en-US" dirty="0"/>
              <a:t>(1, "orange")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93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methods to remove items from a list:</a:t>
            </a:r>
          </a:p>
          <a:p>
            <a:r>
              <a:rPr lang="en-US" dirty="0" err="1" smtClean="0"/>
              <a:t>Thislist.Remove</a:t>
            </a:r>
            <a:r>
              <a:rPr lang="en-US" dirty="0" smtClean="0"/>
              <a:t>(“name”)</a:t>
            </a:r>
          </a:p>
          <a:p>
            <a:r>
              <a:rPr lang="en-US" dirty="0" err="1" smtClean="0"/>
              <a:t>Thislist.</a:t>
            </a:r>
            <a:r>
              <a:rPr lang="en-US" dirty="0" err="1" smtClean="0"/>
              <a:t>pop</a:t>
            </a:r>
            <a:r>
              <a:rPr lang="en-US" dirty="0" smtClean="0"/>
              <a:t>()</a:t>
            </a:r>
          </a:p>
          <a:p>
            <a:r>
              <a:rPr lang="en-US" dirty="0"/>
              <a:t>del </a:t>
            </a:r>
            <a:r>
              <a:rPr lang="en-US" dirty="0" err="1" smtClean="0"/>
              <a:t>thislist</a:t>
            </a:r>
            <a:r>
              <a:rPr lang="en-US" dirty="0" smtClean="0"/>
              <a:t>[0] or </a:t>
            </a:r>
            <a:r>
              <a:rPr lang="en-US" dirty="0"/>
              <a:t>del </a:t>
            </a:r>
            <a:r>
              <a:rPr lang="en-US" dirty="0" err="1"/>
              <a:t>thislist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/>
              <a:t>he </a:t>
            </a:r>
            <a:r>
              <a:rPr lang="en-US" dirty="0" smtClean="0"/>
              <a:t>clear()</a:t>
            </a:r>
            <a:r>
              <a:rPr lang="en-US" dirty="0"/>
              <a:t> method empties the list</a:t>
            </a:r>
            <a:r>
              <a:rPr lang="en-US" dirty="0" smtClean="0"/>
              <a:t>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thislist.clear</a:t>
            </a:r>
            <a:r>
              <a:rPr lang="en-US" dirty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43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copy of a list with the </a:t>
            </a:r>
            <a:r>
              <a:rPr lang="en-US" dirty="0" smtClean="0"/>
              <a:t>copy()</a:t>
            </a:r>
            <a:r>
              <a:rPr lang="en-US" dirty="0"/>
              <a:t> method</a:t>
            </a:r>
            <a:r>
              <a:rPr lang="en-US" dirty="0" smtClean="0"/>
              <a:t>:</a:t>
            </a:r>
          </a:p>
          <a:p>
            <a:r>
              <a:rPr lang="en-US" dirty="0" err="1"/>
              <a:t>mylist</a:t>
            </a:r>
            <a:r>
              <a:rPr lang="en-US" dirty="0"/>
              <a:t> = </a:t>
            </a:r>
            <a:r>
              <a:rPr lang="en-US" dirty="0" err="1"/>
              <a:t>thislist.copy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536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sort()</a:t>
            </a:r>
            <a:r>
              <a:rPr lang="en-US" dirty="0"/>
              <a:t> method sorts the list ascending by default.</a:t>
            </a:r>
            <a:endParaRPr lang="en-US" dirty="0" smtClean="0"/>
          </a:p>
          <a:p>
            <a:r>
              <a:rPr lang="en-US" dirty="0" smtClean="0"/>
              <a:t>cars </a:t>
            </a:r>
            <a:r>
              <a:rPr lang="en-US" dirty="0"/>
              <a:t>= ['Ford', 'BMW', 'Volvo']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cars.sort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937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List </vt:lpstr>
      <vt:lpstr>  List  </vt:lpstr>
      <vt:lpstr>  Add Items  </vt:lpstr>
      <vt:lpstr>insert</vt:lpstr>
      <vt:lpstr>Remove</vt:lpstr>
      <vt:lpstr>clear</vt:lpstr>
      <vt:lpstr>copy</vt:lpstr>
      <vt:lpstr>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Umer Faroque</dc:creator>
  <cp:lastModifiedBy>Umer Faroque</cp:lastModifiedBy>
  <cp:revision>2</cp:revision>
  <dcterms:created xsi:type="dcterms:W3CDTF">2019-12-29T18:02:14Z</dcterms:created>
  <dcterms:modified xsi:type="dcterms:W3CDTF">2019-12-29T18:14:11Z</dcterms:modified>
</cp:coreProperties>
</file>