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F0DBB-10D6-4913-925A-06BD45BF4AD8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25B23-40A1-444B-B087-6B2C6EA46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33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 x in range(2, 6):   for x in range(2, 30, 3):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print(x)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25B23-40A1-444B-B087-6B2C6EA46E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12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74AF-D95F-4715-B48E-1600629A8DA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651-F025-4E62-99B1-91AC5A1AA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2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74AF-D95F-4715-B48E-1600629A8DA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651-F025-4E62-99B1-91AC5A1AA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5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74AF-D95F-4715-B48E-1600629A8DA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651-F025-4E62-99B1-91AC5A1AA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9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74AF-D95F-4715-B48E-1600629A8DA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651-F025-4E62-99B1-91AC5A1AA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8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74AF-D95F-4715-B48E-1600629A8DA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651-F025-4E62-99B1-91AC5A1AA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7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74AF-D95F-4715-B48E-1600629A8DA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651-F025-4E62-99B1-91AC5A1AA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74AF-D95F-4715-B48E-1600629A8DA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651-F025-4E62-99B1-91AC5A1AA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9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74AF-D95F-4715-B48E-1600629A8DA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651-F025-4E62-99B1-91AC5A1AA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2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74AF-D95F-4715-B48E-1600629A8DA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651-F025-4E62-99B1-91AC5A1AA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6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74AF-D95F-4715-B48E-1600629A8DA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651-F025-4E62-99B1-91AC5A1AA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74AF-D95F-4715-B48E-1600629A8DA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651-F025-4E62-99B1-91AC5A1AA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3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074AF-D95F-4715-B48E-1600629A8DA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37651-F025-4E62-99B1-91AC5A1AA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6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By:Umer</a:t>
            </a:r>
            <a:r>
              <a:rPr lang="en-US" dirty="0" smtClean="0"/>
              <a:t> </a:t>
            </a:r>
            <a:r>
              <a:rPr lang="en-US" dirty="0" err="1" smtClean="0"/>
              <a:t>Farooq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1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Loop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 for loop is used for iterating over a </a:t>
            </a:r>
            <a:r>
              <a:rPr lang="en-US" dirty="0" smtClean="0"/>
              <a:t>sequence</a:t>
            </a:r>
          </a:p>
          <a:p>
            <a:r>
              <a:rPr lang="en-US" dirty="0" smtClean="0"/>
              <a:t> This </a:t>
            </a:r>
            <a:r>
              <a:rPr lang="en-US" dirty="0"/>
              <a:t>is less like the for keyword in other programming languages, and works more like an iterator method as found in other object-orientated programming languages.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2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fruits = ["apple", "banana", "cherry"]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for x in fruits: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print(x)</a:t>
            </a:r>
          </a:p>
        </p:txBody>
      </p:sp>
    </p:spTree>
    <p:extLst>
      <p:ext uri="{BB962C8B-B14F-4D97-AF65-F5344CB8AC3E}">
        <p14:creationId xmlns:p14="http://schemas.microsoft.com/office/powerpoint/2010/main" val="258193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break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 break statement we can stop the loop before it has looped through all the items:</a:t>
            </a:r>
            <a:endParaRPr lang="en-US" dirty="0" smtClean="0"/>
          </a:p>
          <a:p>
            <a:r>
              <a:rPr lang="en-US" dirty="0" smtClean="0"/>
              <a:t>fruits </a:t>
            </a:r>
            <a:r>
              <a:rPr lang="en-US" dirty="0"/>
              <a:t>= ["apple", "banana", "cherry"]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for x in fruits: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print(x)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if x == "banana":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break</a:t>
            </a:r>
          </a:p>
        </p:txBody>
      </p:sp>
    </p:spTree>
    <p:extLst>
      <p:ext uri="{BB962C8B-B14F-4D97-AF65-F5344CB8AC3E}">
        <p14:creationId xmlns:p14="http://schemas.microsoft.com/office/powerpoint/2010/main" val="272438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continue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 continue statement we can stop the current iteration of the loop, and continue with the next</a:t>
            </a:r>
            <a:r>
              <a:rPr lang="en-US" dirty="0" smtClean="0"/>
              <a:t>:</a:t>
            </a:r>
          </a:p>
          <a:p>
            <a:r>
              <a:rPr lang="en-US" dirty="0"/>
              <a:t>fruits = ["apple", "banana", "cherry"]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for x in fruits: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if x == "banana":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print(x)</a:t>
            </a:r>
          </a:p>
        </p:txBody>
      </p:sp>
    </p:spTree>
    <p:extLst>
      <p:ext uri="{BB962C8B-B14F-4D97-AF65-F5344CB8AC3E}">
        <p14:creationId xmlns:p14="http://schemas.microsoft.com/office/powerpoint/2010/main" val="1520376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range() 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loop through a set of code a specified number of times, we can use the range() function,</a:t>
            </a:r>
          </a:p>
          <a:p>
            <a:r>
              <a:rPr lang="en-US" dirty="0"/>
              <a:t>The range() function returns a sequence of numbers, starting from 0 by default, and increments by 1 (by default), and ends at a specified number.</a:t>
            </a:r>
          </a:p>
          <a:p>
            <a:r>
              <a:rPr lang="en-US" dirty="0"/>
              <a:t>for x in range(6):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print(x)</a:t>
            </a:r>
          </a:p>
        </p:txBody>
      </p:sp>
    </p:spTree>
    <p:extLst>
      <p:ext uri="{BB962C8B-B14F-4D97-AF65-F5344CB8AC3E}">
        <p14:creationId xmlns:p14="http://schemas.microsoft.com/office/powerpoint/2010/main" val="35798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1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</Words>
  <Application>Microsoft Office PowerPoint</Application>
  <PresentationFormat>On-screen Show (4:3)</PresentationFormat>
  <Paragraphs>18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Loops</vt:lpstr>
      <vt:lpstr>For Loop </vt:lpstr>
      <vt:lpstr>PowerPoint Presentation</vt:lpstr>
      <vt:lpstr>The break Statement </vt:lpstr>
      <vt:lpstr>The continue Statement </vt:lpstr>
      <vt:lpstr>The range() Function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creator>Umer Faroque</dc:creator>
  <cp:lastModifiedBy>Umer Faroque</cp:lastModifiedBy>
  <cp:revision>1</cp:revision>
  <dcterms:created xsi:type="dcterms:W3CDTF">2019-12-22T18:16:26Z</dcterms:created>
  <dcterms:modified xsi:type="dcterms:W3CDTF">2019-12-22T18:26:25Z</dcterms:modified>
</cp:coreProperties>
</file>