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2F3-A0D9-42DE-8D00-44EAE841C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1E95E-1C98-4409-B771-2DCFE7D1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3E3B-9310-45E4-A3CB-67C4345A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5EB2-E199-4FFC-8300-76525070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6E2A-7CEA-47E0-9F69-E144E56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7387-2B71-4C80-9C4D-2D650589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D2D25-91D7-41A7-BC4C-D2A685E2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055-C956-4DB2-B81E-2C88C123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17CF-62D6-4436-866A-B70B086D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9253-9948-43CF-96A6-65D1533C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E4A6-42E0-4F23-8FD2-11D5750B7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43A19-B486-41FC-ADC3-91BD77E6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BF19-E6E2-47DC-A471-EE9B9AC3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9AD7-AC9D-4450-8676-50F50C4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1F31-D7A0-4CD2-BB67-51940EC4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1359-0C87-48F7-B4AF-DADB54D8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F11B-86B5-4138-B371-E7E98300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D355-154D-48EA-9E7D-0F770AA0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1768-B85A-4ABA-BD61-80BFF4C4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E6D6-933D-40AC-B066-8432D0C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4FB7-CFD4-4160-AC8F-1E7B1E9B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7C25-93DC-4067-8AAF-C71DCA9E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EB50-17B4-4836-9477-EF68F1DB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BE93-87AE-4B6F-A20B-1C40D233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004F-60A0-46AF-9EA1-CD1E6CB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774B-02B9-4D56-AD83-1E5AE248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8D60-6D44-4A6C-9FFA-DF18BA90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71A15-4EC1-47FD-9B1B-D666DBCA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E048-1DE7-43FC-92C0-3937459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31081-9BA4-4E05-B3AE-1A04BB0C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AFA02-1DE2-4A01-BA92-2009D28A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83ED-C754-419D-9A44-4A07A295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B0BE-548A-4486-8610-24BE836B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1BAF2-6635-4EE1-B246-81C2B036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21FBF-724F-47AC-8FB4-6D2CBAAFA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44E0E-C6CB-42C7-A96E-4595FF2EF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C15CE-48A8-47D7-80C1-EC7B4BC0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8CC3B-CC09-40EB-9B81-893E7086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C804D-38E2-461A-AD4F-45BEED72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0FAA-3DEF-476C-BB65-66014D44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117E2-74B7-4B43-A588-2036A1AF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18346-07FA-4F15-8C68-945762EC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E30EC-83CF-44D5-9901-F0531088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5E16A-E3F3-4BDC-BA8A-15CEA4CA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91F39-FB9A-4363-9137-6D0248C6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A287-D8EB-4DFC-91D3-A4D951F2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86AD-7F3D-4D70-824E-422D9014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E593-8CC4-44D9-95F0-F3BD3470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7ECE0-ADDA-433C-B1EE-34DBE2A54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2DBED-B9FB-4A6D-99D1-5B2C68C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9F64-FAE0-4C8F-85A3-A3BE3073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B571-3FCC-43D5-B54D-6D19BE5B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8E1E-D03A-4AF3-85B2-24C78BAA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C4F78-FDD2-482E-8062-37EBB4FF8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2065D-7114-4AA3-9EAA-C667CB61F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27DC-2991-46C9-AD69-8AD71C64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84BDA-FDFD-4792-A954-2A72EC9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29A49-5FAA-45F4-90FA-905E7013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629F7-BD6A-4119-B9B4-311CF042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2296B-98BE-4349-83D4-BAA5549C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5060-D91E-48AC-A3CB-43E83EBF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AAB8-070F-49DC-AFBC-D6E58709A04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A5F9-DAA0-441D-89F5-2A441E0CA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2EC0-2276-4899-BA88-08D07E809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EDAE-8BF6-4569-BA39-B3B6FB81D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35C1-7E5F-4C99-8007-413AD5B31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C9D5C-2D5D-4562-95EA-454DDF1F6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By:Umer</a:t>
            </a:r>
            <a:r>
              <a:rPr lang="en-US" dirty="0"/>
              <a:t> Farooq</a:t>
            </a:r>
          </a:p>
        </p:txBody>
      </p:sp>
    </p:spTree>
    <p:extLst>
      <p:ext uri="{BB962C8B-B14F-4D97-AF65-F5344CB8AC3E}">
        <p14:creationId xmlns:p14="http://schemas.microsoft.com/office/powerpoint/2010/main" val="281939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9A40-0D74-4F1B-A934-D09D07E6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FB32-28B8-44DC-B9DE-84A8EB70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stats.mode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E5C6-C3DE-4F4B-9B61-EC64EAD1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Standard Deviation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34DE-77A6-4A69-AF06-0E38BC3A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Standard deviation is a number that describes how spread out the values are.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low standard deviation means that most of the numbers are close to the mean (average) value.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high standard deviation means that the values are spread out over a wider 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3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E570-C3BD-4F57-85A7-A01AD100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FC67-929D-44CF-B568-46A634FC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speed = [86,87,88,86,87,85,86]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numpy.std</a:t>
            </a:r>
            <a:r>
              <a:rPr lang="en-US" dirty="0"/>
              <a:t>(speed)</a:t>
            </a:r>
          </a:p>
          <a:p>
            <a:endParaRPr lang="en-US" dirty="0"/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00749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D280-0C43-41F0-A94E-AE847293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Percentiles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1FAC-F255-4D2A-BEC4-D5A1D2BA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Percentiles are used in statistics to give you a number that describes the value that a given percent of the values are lower than.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DD07D-2C89-4645-A079-1A8FFB32277F}"/>
              </a:ext>
            </a:extLst>
          </p:cNvPr>
          <p:cNvSpPr txBox="1"/>
          <p:nvPr/>
        </p:nvSpPr>
        <p:spPr>
          <a:xfrm>
            <a:off x="1139639" y="3243026"/>
            <a:ext cx="6098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ages = [5,31,43,48,50,41,7,11,15,39,80,82,32,2,8,6,25,36,27,61,31]</a:t>
            </a:r>
          </a:p>
          <a:p>
            <a:endParaRPr lang="en-US" sz="2400" dirty="0"/>
          </a:p>
          <a:p>
            <a:r>
              <a:rPr lang="en-US" sz="2400" dirty="0"/>
              <a:t>x = </a:t>
            </a:r>
            <a:r>
              <a:rPr lang="en-US" sz="2400" dirty="0" err="1"/>
              <a:t>numpy.percentile</a:t>
            </a:r>
            <a:r>
              <a:rPr lang="en-US" sz="2400" dirty="0"/>
              <a:t>(ages, 75)</a:t>
            </a:r>
          </a:p>
          <a:p>
            <a:endParaRPr lang="en-US" sz="2400" dirty="0"/>
          </a:p>
          <a:p>
            <a:r>
              <a:rPr lang="en-US" sz="2400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72531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5CCA-4F8B-4CFC-8E56-61EF242F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Machine Learning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985E-DB14-4194-82F2-15E0AA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 Learning is making the computer learn from studying data and statistics.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 Learning is a step into the direction of artificial intelligence (AI).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 Learning is a program that analyses data and learns to predict the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6593-54A0-415B-B6D3-46B317D4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Types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6852-27B6-4ADC-AC84-D06DEC2F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analyze data, it is important to know what type of data we are dealing with.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split the data types into three main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Numerical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Categorical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Ordinal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Numerical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 are numbers, and can be split into two numerical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Discrete Data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numbers that are limited to integers. Example: The number of cars passing by.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Continuous Data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numbers that are of infinite value. Example: The price of an item, or the size of an item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Categorical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 are values that cannot be measured up against each other. Example: a color value, or any yes/no values.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Ordinal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 are like categorical data, but can be measured up against each other. Example: school grades where A is better than B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BCAC-0609-4719-B76D-13F0267B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Mean, Median, and Mode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7FCF-80F1-4291-B8C7-C7D50566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Machine Learning (and in mathematics) there are often three values that interests us: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average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mid point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most common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1FF-C297-41DF-9EE3-8B0BA30D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Mean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43A2-7F8D-4156-9DC8-1BFFCF84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speed = [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88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103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mean value is the average value.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calculate the mean, find the sum of all values, and divide the sum by the number of values: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88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103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89.77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B51-2C67-41D9-845B-2FCB2710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08CD-385F-42B5-85C0-956365D5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numpy.mean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91A3-EEC9-43AA-A83B-0105F171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Median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58B1-A2C2-474B-A723-F905007B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median value is the value in the middle, after you have sorted all the values: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287EF1-7E59-4DAC-B3E9-BB8FA48F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90302"/>
            <a:ext cx="10694915" cy="89255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median value is the value in the middle, after you have sorted all the values: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8B7A-D5E3-44DD-BC77-E918A1B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8278-1EA0-4CCC-AB8E-70014884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numpy.median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B4F7-C1F2-4E62-AEFA-CF2D82A8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Mode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231D-FB15-4925-9C72-599B15FA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Mode value is the value that appears the most number of times: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7BF55F-C1C1-4B67-9347-BC18EBEA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06" y="3198168"/>
            <a:ext cx="10761279" cy="4616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4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Office Theme</vt:lpstr>
      <vt:lpstr>Machine Learning</vt:lpstr>
      <vt:lpstr>Machine Learning </vt:lpstr>
      <vt:lpstr>Data Types </vt:lpstr>
      <vt:lpstr>Mean, Median, and Mode </vt:lpstr>
      <vt:lpstr>Mean </vt:lpstr>
      <vt:lpstr>Mean</vt:lpstr>
      <vt:lpstr>Median </vt:lpstr>
      <vt:lpstr>median</vt:lpstr>
      <vt:lpstr>Mode </vt:lpstr>
      <vt:lpstr>Mode</vt:lpstr>
      <vt:lpstr>Standard Deviation </vt:lpstr>
      <vt:lpstr>STD</vt:lpstr>
      <vt:lpstr>Percentiles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Abdu Malik Solangi</dc:creator>
  <cp:lastModifiedBy>SZABIST ZABTech Hyd</cp:lastModifiedBy>
  <cp:revision>2</cp:revision>
  <dcterms:created xsi:type="dcterms:W3CDTF">2022-01-28T07:16:16Z</dcterms:created>
  <dcterms:modified xsi:type="dcterms:W3CDTF">2022-01-28T10:22:18Z</dcterms:modified>
</cp:coreProperties>
</file>