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09DA-FC74-4857-A8CC-BB2B1D7A338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5969-46E4-48EF-BAEE-86E8FD44A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 </a:t>
            </a:r>
            <a:r>
              <a:rPr lang="en-US" b="1" dirty="0"/>
              <a:t>OOP in Python</a:t>
            </a:r>
            <a:r>
              <a:rPr lang="en-US" dirty="0"/>
              <a:t> focuses on creating reusable code. This concept is also known as DRY (Don't Repeat Yourself). A process of using details from a new class without modifying existing class. Hiding the private details of a class from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60901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An object has two characteristics:</a:t>
            </a:r>
          </a:p>
          <a:p>
            <a:pPr fontAlgn="base"/>
            <a:r>
              <a:rPr lang="en-US" dirty="0"/>
              <a:t>attributes</a:t>
            </a:r>
          </a:p>
          <a:p>
            <a:pPr fontAlgn="base"/>
            <a:r>
              <a:rPr lang="en-US" dirty="0" smtClean="0"/>
              <a:t>Behavior</a:t>
            </a:r>
          </a:p>
          <a:p>
            <a:pPr fontAlgn="base"/>
            <a:r>
              <a:rPr lang="en-US" dirty="0"/>
              <a:t>Let's take an example:</a:t>
            </a:r>
          </a:p>
          <a:p>
            <a:pPr fontAlgn="base"/>
            <a:r>
              <a:rPr lang="en-US" dirty="0"/>
              <a:t>Parrot is an object,</a:t>
            </a:r>
          </a:p>
          <a:p>
            <a:pPr fontAlgn="base"/>
            <a:r>
              <a:rPr lang="en-US" dirty="0"/>
              <a:t>name, age, color are attributes</a:t>
            </a:r>
          </a:p>
          <a:p>
            <a:pPr fontAlgn="base"/>
            <a:r>
              <a:rPr lang="en-US" dirty="0"/>
              <a:t>singing, dancing are behavior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principles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7263"/>
              </p:ext>
            </p:extLst>
          </p:nvPr>
        </p:nvGraphicFramePr>
        <p:xfrm>
          <a:off x="457200" y="2768759"/>
          <a:ext cx="8229600" cy="218884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Inheritance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 process of using details from a new class without modifying existing class.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Encapsulation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Hiding the private details of a class from other objects.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Polymorphism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 concept of using common operation in different ways for different data input.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class is a blueprint for the object.</a:t>
            </a:r>
          </a:p>
          <a:p>
            <a:pPr fontAlgn="base"/>
            <a:r>
              <a:rPr lang="en-US" dirty="0"/>
              <a:t>We can think of class as an sketch of a parrot with labels. It contains all the details about the name, colors, size etc. Based on these descriptions, we can study about the parrot. Here, parrot is an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0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(instance) is an instantiation of a class. When class is defined, only the description for the object is defined. Therefore, no memory or storage is allocated.</a:t>
            </a:r>
          </a:p>
        </p:txBody>
      </p:sp>
    </p:spTree>
    <p:extLst>
      <p:ext uri="{BB962C8B-B14F-4D97-AF65-F5344CB8AC3E}">
        <p14:creationId xmlns:p14="http://schemas.microsoft.com/office/powerpoint/2010/main" val="29236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OOP</vt:lpstr>
      <vt:lpstr>OOP</vt:lpstr>
      <vt:lpstr>object</vt:lpstr>
      <vt:lpstr>OOP principles</vt:lpstr>
      <vt:lpstr>Class </vt:lpstr>
      <vt:lpstr>Object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Umer Faroque</dc:creator>
  <cp:lastModifiedBy>Umer Faroque</cp:lastModifiedBy>
  <cp:revision>1</cp:revision>
  <dcterms:created xsi:type="dcterms:W3CDTF">2020-01-08T18:23:00Z</dcterms:created>
  <dcterms:modified xsi:type="dcterms:W3CDTF">2020-01-08T18:26:18Z</dcterms:modified>
</cp:coreProperties>
</file>