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1C0D-CB50-4370-85DE-AFF01640DD8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73EC-2D69-455F-9E2D-B4D195C3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3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word polymorphism means having many forms. In programming, polymorphism means same function name (but different signatures) being uses for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22907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Bird: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intro(self): </a:t>
            </a:r>
          </a:p>
          <a:p>
            <a:r>
              <a:rPr lang="en-US" dirty="0" smtClean="0"/>
              <a:t>	print("There are many types of birds.")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flight(self): </a:t>
            </a:r>
          </a:p>
          <a:p>
            <a:r>
              <a:rPr lang="en-US" dirty="0" smtClean="0"/>
              <a:t>	print("Most of the birds can fly but some cannot.") </a:t>
            </a:r>
          </a:p>
          <a:p>
            <a:r>
              <a:rPr lang="en-US" dirty="0" smtClean="0"/>
              <a:t>	class sparrow(Bird):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flight(self): </a:t>
            </a:r>
          </a:p>
          <a:p>
            <a:r>
              <a:rPr lang="en-US" dirty="0" smtClean="0"/>
              <a:t>	print("Sparrows can fly.") </a:t>
            </a:r>
          </a:p>
          <a:p>
            <a:r>
              <a:rPr lang="en-US" dirty="0" smtClean="0"/>
              <a:t>	class ostrich(Bird):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flight(self): </a:t>
            </a:r>
          </a:p>
          <a:p>
            <a:r>
              <a:rPr lang="en-US" dirty="0" smtClean="0"/>
              <a:t>	print("Ostriches cannot fly.")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obj_bird</a:t>
            </a:r>
            <a:r>
              <a:rPr lang="en-US" dirty="0" smtClean="0"/>
              <a:t> = Bird() </a:t>
            </a:r>
          </a:p>
          <a:p>
            <a:r>
              <a:rPr lang="en-US" dirty="0" err="1" smtClean="0"/>
              <a:t>obj_spr</a:t>
            </a:r>
            <a:r>
              <a:rPr lang="en-US" dirty="0" smtClean="0"/>
              <a:t> = sparrow() </a:t>
            </a:r>
          </a:p>
          <a:p>
            <a:r>
              <a:rPr lang="en-US" dirty="0" err="1" smtClean="0"/>
              <a:t>obj_ost</a:t>
            </a:r>
            <a:r>
              <a:rPr lang="en-US" dirty="0" smtClean="0"/>
              <a:t> = ostrich() </a:t>
            </a:r>
          </a:p>
          <a:p>
            <a:pPr marL="0" indent="0">
              <a:buNone/>
            </a:pPr>
            <a:r>
              <a:rPr lang="en-US" dirty="0" err="1" smtClean="0"/>
              <a:t>obj_bird.intro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obj_bird.flight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err="1" smtClean="0"/>
              <a:t>obj_spr.intro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obj_spr.flight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err="1" smtClean="0"/>
              <a:t>obj_ost.intro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obj_ost.flight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Polymorphism  </vt:lpstr>
      <vt:lpstr>polymorphism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Umer Faroque</dc:creator>
  <cp:lastModifiedBy>Umer Faroque</cp:lastModifiedBy>
  <cp:revision>2</cp:revision>
  <dcterms:created xsi:type="dcterms:W3CDTF">2020-01-20T18:02:35Z</dcterms:created>
  <dcterms:modified xsi:type="dcterms:W3CDTF">2020-01-20T18:18:05Z</dcterms:modified>
</cp:coreProperties>
</file>