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8" r:id="rId3"/>
    <p:sldId id="257" r:id="rId4"/>
    <p:sldId id="258" r:id="rId5"/>
    <p:sldId id="277" r:id="rId6"/>
    <p:sldId id="278" r:id="rId7"/>
    <p:sldId id="259" r:id="rId8"/>
    <p:sldId id="260" r:id="rId9"/>
    <p:sldId id="261" r:id="rId10"/>
    <p:sldId id="262" r:id="rId11"/>
    <p:sldId id="269" r:id="rId12"/>
    <p:sldId id="263" r:id="rId13"/>
    <p:sldId id="270" r:id="rId14"/>
    <p:sldId id="271" r:id="rId15"/>
    <p:sldId id="272" r:id="rId16"/>
    <p:sldId id="273" r:id="rId17"/>
    <p:sldId id="264" r:id="rId18"/>
    <p:sldId id="274" r:id="rId19"/>
    <p:sldId id="275" r:id="rId20"/>
    <p:sldId id="276" r:id="rId21"/>
    <p:sldId id="265" r:id="rId22"/>
    <p:sldId id="266" r:id="rId23"/>
    <p:sldId id="267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2146E-2A4C-4DDB-A99F-D7DFD454DE01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AA695-B07C-4FDA-8B91-4B93FD8B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A695-B07C-4FDA-8B91-4B93FD8B52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55B811-5CED-4EAF-A1C8-11CD1C5FB27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EDDA22-5319-4667-A23C-6E39E75D9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Umer.hyd@zabtech.edu.pk" TargetMode="External"/><Relationship Id="rId2" Type="http://schemas.openxmlformats.org/officeDocument/2006/relationships/hyperlink" Target="mailto:umerfsniper@gmail.c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2143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80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Framesworks</a:t>
            </a:r>
            <a:r>
              <a:rPr lang="en-US" dirty="0" smtClean="0"/>
              <a:t> like </a:t>
            </a:r>
            <a:r>
              <a:rPr lang="en-US" dirty="0" err="1" smtClean="0"/>
              <a:t>Django</a:t>
            </a:r>
            <a:r>
              <a:rPr lang="en-US" dirty="0" smtClean="0"/>
              <a:t> and Flask which are based on python has recently become very popular</a:t>
            </a:r>
          </a:p>
          <a:p>
            <a:r>
              <a:rPr lang="en-US" dirty="0"/>
              <a:t> </a:t>
            </a:r>
            <a:r>
              <a:rPr lang="en-US" dirty="0" smtClean="0"/>
              <a:t>these </a:t>
            </a:r>
            <a:r>
              <a:rPr lang="en-US" dirty="0" err="1" smtClean="0"/>
              <a:t>frameswork</a:t>
            </a:r>
            <a:r>
              <a:rPr lang="en-US" dirty="0" smtClean="0"/>
              <a:t> helps you to create server side code that’s run on server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2157"/>
            <a:ext cx="3124200" cy="259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88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 build common logic</a:t>
            </a:r>
          </a:p>
          <a:p>
            <a:r>
              <a:rPr lang="en-US" dirty="0" smtClean="0"/>
              <a:t>Mapping </a:t>
            </a:r>
            <a:r>
              <a:rPr lang="en-US" dirty="0" err="1" smtClean="0"/>
              <a:t>urls</a:t>
            </a:r>
            <a:r>
              <a:rPr lang="en-US" dirty="0" smtClean="0"/>
              <a:t> to python code</a:t>
            </a:r>
          </a:p>
          <a:p>
            <a:r>
              <a:rPr lang="en-US" dirty="0" smtClean="0"/>
              <a:t>Dealing with databases</a:t>
            </a:r>
          </a:p>
          <a:p>
            <a:r>
              <a:rPr lang="en-US" dirty="0" smtClean="0"/>
              <a:t>Generating html files</a:t>
            </a:r>
          </a:p>
          <a:p>
            <a:r>
              <a:rPr lang="en-US" dirty="0" smtClean="0"/>
              <a:t>For beginner you should start with flask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Web </a:t>
            </a:r>
            <a:r>
              <a:rPr lang="en-US" dirty="0" err="1" smtClean="0"/>
              <a:t>Framesworks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9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What’s in a picture?</a:t>
            </a:r>
            <a:endParaRPr lang="en-US" dirty="0"/>
          </a:p>
          <a:p>
            <a:r>
              <a:rPr lang="en-US" dirty="0" smtClean="0"/>
              <a:t>You write program to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recognize</a:t>
            </a:r>
            <a:endParaRPr lang="en-US" dirty="0"/>
          </a:p>
          <a:p>
            <a:r>
              <a:rPr lang="en-US" dirty="0" smtClean="0"/>
              <a:t>So you start to write a</a:t>
            </a:r>
          </a:p>
          <a:p>
            <a:pPr marL="0" indent="0">
              <a:buNone/>
            </a:pPr>
            <a:r>
              <a:rPr lang="en-US" dirty="0" smtClean="0"/>
              <a:t>   code for them</a:t>
            </a:r>
          </a:p>
          <a:p>
            <a:pPr marL="0" indent="0">
              <a:buNone/>
            </a:pPr>
            <a:r>
              <a:rPr lang="en-US" dirty="0" smtClean="0"/>
              <a:t>Like lots brown color is a </a:t>
            </a:r>
          </a:p>
          <a:p>
            <a:pPr marL="0" indent="0">
              <a:buNone/>
            </a:pPr>
            <a:r>
              <a:rPr lang="en-US" dirty="0" smtClean="0"/>
              <a:t>Dog may be it’s a dog and</a:t>
            </a:r>
          </a:p>
          <a:p>
            <a:pPr marL="0" indent="0">
              <a:buNone/>
            </a:pPr>
            <a:r>
              <a:rPr lang="en-US" dirty="0" smtClean="0"/>
              <a:t>Lots of straight edges may</a:t>
            </a:r>
          </a:p>
          <a:p>
            <a:pPr marL="0" indent="0">
              <a:buNone/>
            </a:pPr>
            <a:r>
              <a:rPr lang="en-US" dirty="0" smtClean="0"/>
              <a:t>Be a table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90800"/>
            <a:ext cx="24574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4572000"/>
            <a:ext cx="27051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44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picture which has not any </a:t>
            </a:r>
          </a:p>
          <a:p>
            <a:r>
              <a:rPr lang="en-US" dirty="0" smtClean="0"/>
              <a:t>Brown hair</a:t>
            </a:r>
          </a:p>
          <a:p>
            <a:r>
              <a:rPr lang="en-US" dirty="0" smtClean="0"/>
              <a:t>A table with the rounded </a:t>
            </a:r>
          </a:p>
          <a:p>
            <a:r>
              <a:rPr lang="en-US" dirty="0" smtClean="0"/>
              <a:t>Corner</a:t>
            </a:r>
          </a:p>
          <a:p>
            <a:r>
              <a:rPr lang="en-US" dirty="0" smtClean="0"/>
              <a:t>Now machine learning comes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526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02652"/>
            <a:ext cx="2362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1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 in this example you can give 1000 dogs picture and 1000 tables pictures</a:t>
            </a:r>
          </a:p>
          <a:p>
            <a:r>
              <a:rPr lang="en-US" sz="2800" dirty="0" smtClean="0"/>
              <a:t>Also use these ideas to </a:t>
            </a:r>
            <a:r>
              <a:rPr lang="en-US" sz="2800" dirty="0" err="1" smtClean="0"/>
              <a:t>recomadation</a:t>
            </a:r>
            <a:r>
              <a:rPr lang="en-US" sz="2800" dirty="0" smtClean="0"/>
              <a:t> like </a:t>
            </a:r>
            <a:r>
              <a:rPr lang="en-US" sz="2800" dirty="0" err="1" smtClean="0"/>
              <a:t>utube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7800"/>
            <a:ext cx="9144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7" y="3548063"/>
            <a:ext cx="8882743" cy="17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46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Support Vector Machines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These all can to solve picture problem which I told Earlier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Power Machine Language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9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</a:t>
            </a:r>
          </a:p>
          <a:p>
            <a:pPr lvl="1"/>
            <a:r>
              <a:rPr lang="en-US" dirty="0" smtClean="0"/>
              <a:t>The most popular machine learning algorithm  built in</a:t>
            </a:r>
          </a:p>
          <a:p>
            <a:pPr lvl="1"/>
            <a:r>
              <a:rPr lang="en-US" dirty="0" smtClean="0"/>
              <a:t>Firstly </a:t>
            </a:r>
            <a:r>
              <a:rPr lang="en-US" dirty="0" err="1" smtClean="0"/>
              <a:t>recomended</a:t>
            </a:r>
            <a:endParaRPr lang="en-US" dirty="0" smtClean="0"/>
          </a:p>
          <a:p>
            <a:r>
              <a:rPr lang="en-US" dirty="0" smtClean="0"/>
              <a:t>Tensor flow</a:t>
            </a:r>
          </a:p>
          <a:p>
            <a:pPr lvl="1"/>
            <a:r>
              <a:rPr lang="en-US" dirty="0" smtClean="0"/>
              <a:t>When you usually familiar with Machine Learning use tensor flow</a:t>
            </a:r>
          </a:p>
          <a:p>
            <a:pPr marL="457200" lvl="1" indent="0">
              <a:buNone/>
            </a:pPr>
            <a:r>
              <a:rPr lang="en-US" dirty="0" smtClean="0"/>
              <a:t>If you want to start learning this I recommended</a:t>
            </a:r>
          </a:p>
          <a:p>
            <a:pPr marL="457200" lvl="1" indent="0">
              <a:buNone/>
            </a:pPr>
            <a:r>
              <a:rPr lang="en-US" dirty="0" smtClean="0"/>
              <a:t>Stanford’s or Caltech’s machine learning course (</a:t>
            </a:r>
            <a:r>
              <a:rPr lang="en-US" dirty="0" err="1" smtClean="0"/>
              <a:t>coursera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After this </a:t>
            </a:r>
            <a:r>
              <a:rPr lang="en-US" dirty="0" err="1" smtClean="0"/>
              <a:t>kaggle</a:t>
            </a:r>
            <a:r>
              <a:rPr lang="en-US" dirty="0" smtClean="0"/>
              <a:t> website help you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 framework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3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you understand these lets take a example</a:t>
            </a:r>
          </a:p>
          <a:p>
            <a:r>
              <a:rPr lang="en-US" dirty="0" smtClean="0"/>
              <a:t>You are a data analyst working for a company some products online</a:t>
            </a:r>
          </a:p>
          <a:p>
            <a:r>
              <a:rPr lang="en-US" dirty="0" smtClean="0"/>
              <a:t>And as a data analyst  your might job like this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r>
              <a:rPr lang="en-US" dirty="0" smtClean="0"/>
              <a:t>/ visualization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19600"/>
            <a:ext cx="3474027" cy="223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79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 of this graph different</a:t>
            </a:r>
          </a:p>
          <a:p>
            <a:r>
              <a:rPr lang="en-US" dirty="0" smtClean="0"/>
              <a:t>This product is  more popular for men comparing women</a:t>
            </a:r>
          </a:p>
          <a:p>
            <a:r>
              <a:rPr lang="en-US" dirty="0" smtClean="0"/>
              <a:t>This difference may be by chance</a:t>
            </a:r>
          </a:p>
          <a:p>
            <a:r>
              <a:rPr lang="en-US" dirty="0" smtClean="0"/>
              <a:t>Men buy more products on Sunday but not the other day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6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answer this you create another graph</a:t>
            </a:r>
          </a:p>
          <a:p>
            <a:r>
              <a:rPr lang="en-US" dirty="0" smtClean="0"/>
              <a:t>For all 7 days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7543"/>
            <a:ext cx="7772400" cy="409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3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Faculty Member In SZABIST </a:t>
            </a:r>
            <a:r>
              <a:rPr lang="en-US" dirty="0" err="1" smtClean="0"/>
              <a:t>ZABTech</a:t>
            </a:r>
            <a:r>
              <a:rPr lang="en-US" dirty="0" smtClean="0"/>
              <a:t>(</a:t>
            </a:r>
            <a:r>
              <a:rPr lang="en-US" dirty="0" err="1" smtClean="0"/>
              <a:t>iTVE</a:t>
            </a:r>
            <a:r>
              <a:rPr lang="en-US" dirty="0" smtClean="0"/>
              <a:t>) Hyderabad</a:t>
            </a:r>
          </a:p>
          <a:p>
            <a:r>
              <a:rPr lang="en-US" dirty="0" smtClean="0"/>
              <a:t>Working In Part time in Software House in GBS</a:t>
            </a:r>
          </a:p>
          <a:p>
            <a:r>
              <a:rPr lang="en-US" dirty="0" smtClean="0"/>
              <a:t>Providing a Domain and Hosting</a:t>
            </a:r>
          </a:p>
          <a:p>
            <a:r>
              <a:rPr lang="en-US" dirty="0" smtClean="0"/>
              <a:t>Providing Microsoft Certificate</a:t>
            </a:r>
          </a:p>
          <a:p>
            <a:r>
              <a:rPr lang="en-US" dirty="0" smtClean="0"/>
              <a:t>Also part of a Digital Marketing Company </a:t>
            </a:r>
            <a:r>
              <a:rPr lang="en-US" smtClean="0"/>
              <a:t>The Vision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71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popular libraries is </a:t>
            </a:r>
          </a:p>
          <a:p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One of the most popular</a:t>
            </a:r>
          </a:p>
          <a:p>
            <a:r>
              <a:rPr lang="en-US" dirty="0" smtClean="0"/>
              <a:t>Easy to get started </a:t>
            </a:r>
          </a:p>
          <a:p>
            <a:r>
              <a:rPr lang="en-US" dirty="0" smtClean="0"/>
              <a:t>Other libraries depend on it like </a:t>
            </a:r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smtClean="0"/>
              <a:t>For leaning these in python I recommended </a:t>
            </a:r>
          </a:p>
          <a:p>
            <a:r>
              <a:rPr lang="en-US" dirty="0" smtClean="0"/>
              <a:t>Khan Academy and </a:t>
            </a:r>
            <a:r>
              <a:rPr lang="en-US" dirty="0" err="1" smtClean="0"/>
              <a:t>Coursera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 recommended to writing small programs for simple task</a:t>
            </a:r>
          </a:p>
          <a:p>
            <a:r>
              <a:rPr lang="en-US" dirty="0" smtClean="0"/>
              <a:t>Like a email extractor</a:t>
            </a:r>
          </a:p>
          <a:p>
            <a:r>
              <a:rPr lang="en-US" dirty="0" smtClean="0"/>
              <a:t>Counting keywords</a:t>
            </a:r>
          </a:p>
          <a:p>
            <a:r>
              <a:rPr lang="en-US" dirty="0" smtClean="0"/>
              <a:t>Python for scripting is good because of </a:t>
            </a:r>
          </a:p>
          <a:p>
            <a:r>
              <a:rPr lang="en-US" dirty="0" smtClean="0"/>
              <a:t>Simple syntax 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Quick to write/test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82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developed game in python by using library </a:t>
            </a:r>
            <a:r>
              <a:rPr lang="en-US" dirty="0" err="1" smtClean="0"/>
              <a:t>pygiet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But it is not the popular gaming engine</a:t>
            </a:r>
          </a:p>
          <a:p>
            <a:r>
              <a:rPr lang="en-US" dirty="0" smtClean="0"/>
              <a:t>You can create your final project but if you are serious about game development kindly select unity with C#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7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application using </a:t>
            </a:r>
            <a:r>
              <a:rPr lang="en-US" dirty="0" err="1" smtClean="0"/>
              <a:t>tkinter</a:t>
            </a:r>
            <a:r>
              <a:rPr lang="en-US" dirty="0" smtClean="0"/>
              <a:t> or QT but it is not popula</a:t>
            </a:r>
            <a:r>
              <a:rPr lang="en-US" dirty="0" smtClean="0"/>
              <a:t>r for these of purpose </a:t>
            </a:r>
          </a:p>
          <a:p>
            <a:r>
              <a:rPr lang="en-US" dirty="0" smtClean="0"/>
              <a:t>For desktop application most popular languages are</a:t>
            </a:r>
          </a:p>
          <a:p>
            <a:r>
              <a:rPr lang="en-US" dirty="0" err="1" smtClean="0"/>
              <a:t>Java,C</a:t>
            </a:r>
            <a:r>
              <a:rPr lang="en-US" dirty="0" smtClean="0"/>
              <a:t># and C++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3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086600" cy="4715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37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8"/>
          <a:stretch/>
        </p:blipFill>
        <p:spPr bwMode="auto">
          <a:xfrm>
            <a:off x="381000" y="1447800"/>
            <a:ext cx="8153400" cy="41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244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internship or any other quires</a:t>
            </a:r>
          </a:p>
          <a:p>
            <a:r>
              <a:rPr lang="en-US" dirty="0" smtClean="0"/>
              <a:t>You can contact me on </a:t>
            </a:r>
          </a:p>
          <a:p>
            <a:r>
              <a:rPr lang="en-US" dirty="0" err="1" smtClean="0">
                <a:hlinkClick r:id="rId2"/>
              </a:rPr>
              <a:t>umerfsniper@gmail.come</a:t>
            </a:r>
            <a:endParaRPr lang="en-US" dirty="0"/>
          </a:p>
          <a:p>
            <a:r>
              <a:rPr lang="en-US" dirty="0" smtClean="0">
                <a:hlinkClick r:id="rId3"/>
              </a:rPr>
              <a:t>Umer.hyd@zabtech.edu.pk</a:t>
            </a:r>
            <a:endParaRPr lang="en-US" dirty="0" smtClean="0"/>
          </a:p>
          <a:p>
            <a:r>
              <a:rPr lang="en-US" smtClean="0"/>
              <a:t>0331-2602913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world’s fastest growing programming language</a:t>
            </a:r>
          </a:p>
          <a:p>
            <a:endParaRPr lang="en-US" dirty="0"/>
          </a:p>
          <a:p>
            <a:r>
              <a:rPr lang="en-US" dirty="0" smtClean="0"/>
              <a:t>It is easy to learn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1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Engineers</a:t>
            </a:r>
          </a:p>
          <a:p>
            <a:r>
              <a:rPr lang="en-US" dirty="0" smtClean="0"/>
              <a:t>Mathematicians</a:t>
            </a:r>
          </a:p>
          <a:p>
            <a:r>
              <a:rPr lang="en-US" dirty="0" smtClean="0"/>
              <a:t>Data Analyst</a:t>
            </a:r>
          </a:p>
          <a:p>
            <a:r>
              <a:rPr lang="en-US" dirty="0" smtClean="0"/>
              <a:t>Scientists</a:t>
            </a:r>
          </a:p>
          <a:p>
            <a:r>
              <a:rPr lang="en-US" dirty="0" smtClean="0"/>
              <a:t>Accountants</a:t>
            </a:r>
          </a:p>
          <a:p>
            <a:r>
              <a:rPr lang="en-US" dirty="0" smtClean="0"/>
              <a:t>Network engineers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839600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verions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399"/>
            <a:ext cx="9144000" cy="556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89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complex problems in  less time with fewer lines of code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First 3 letters of hello world</a:t>
            </a:r>
          </a:p>
          <a:p>
            <a:pPr marL="0" indent="0">
              <a:buNone/>
            </a:pPr>
            <a:r>
              <a:rPr lang="en-US" dirty="0" smtClean="0"/>
              <a:t>C# </a:t>
            </a:r>
            <a:r>
              <a:rPr lang="en-US" dirty="0" err="1" smtClean="0"/>
              <a:t>str.Subtring</a:t>
            </a:r>
            <a:r>
              <a:rPr lang="en-US" dirty="0" smtClean="0"/>
              <a:t>(0,3)</a:t>
            </a:r>
          </a:p>
          <a:p>
            <a:pPr marL="0" indent="0">
              <a:buNone/>
            </a:pPr>
            <a:r>
              <a:rPr lang="en-US" dirty="0" err="1" smtClean="0"/>
              <a:t>Js</a:t>
            </a:r>
            <a:r>
              <a:rPr lang="en-US" dirty="0" smtClean="0"/>
              <a:t>  </a:t>
            </a:r>
            <a:r>
              <a:rPr lang="en-US" dirty="0" err="1" smtClean="0"/>
              <a:t>str.substr</a:t>
            </a:r>
            <a:r>
              <a:rPr lang="en-US" dirty="0" smtClean="0"/>
              <a:t>(0,3)</a:t>
            </a:r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 err="1" smtClean="0"/>
              <a:t>str</a:t>
            </a:r>
            <a:r>
              <a:rPr lang="en-US" dirty="0" smtClean="0"/>
              <a:t>[0:3]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7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</a:p>
          <a:p>
            <a:r>
              <a:rPr lang="en-US" dirty="0" smtClean="0"/>
              <a:t>Huge community</a:t>
            </a:r>
          </a:p>
          <a:p>
            <a:r>
              <a:rPr lang="en-US" dirty="0" smtClean="0"/>
              <a:t>Cross platform</a:t>
            </a:r>
          </a:p>
          <a:p>
            <a:r>
              <a:rPr lang="en-US" dirty="0" smtClean="0"/>
              <a:t>Large ecosystem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7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Scripting</a:t>
            </a:r>
          </a:p>
          <a:p>
            <a:r>
              <a:rPr lang="en-US" dirty="0" smtClean="0"/>
              <a:t>Game Development</a:t>
            </a:r>
          </a:p>
          <a:p>
            <a:r>
              <a:rPr lang="en-US" dirty="0" smtClean="0"/>
              <a:t>Desktop Application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can do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17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571</Words>
  <Application>Microsoft Office PowerPoint</Application>
  <PresentationFormat>On-screen Show (4:3)</PresentationFormat>
  <Paragraphs>122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Python </vt:lpstr>
      <vt:lpstr>Introduction</vt:lpstr>
      <vt:lpstr>What is Python?</vt:lpstr>
      <vt:lpstr>Field of python</vt:lpstr>
      <vt:lpstr>History </vt:lpstr>
      <vt:lpstr>verions</vt:lpstr>
      <vt:lpstr>Reason 1</vt:lpstr>
      <vt:lpstr>Reason 2</vt:lpstr>
      <vt:lpstr>What you can do in python</vt:lpstr>
      <vt:lpstr>Web Development</vt:lpstr>
      <vt:lpstr>Why Web Framesworks?</vt:lpstr>
      <vt:lpstr>Machine Learning</vt:lpstr>
      <vt:lpstr>PowerPoint Presentation</vt:lpstr>
      <vt:lpstr>PowerPoint Presentation</vt:lpstr>
      <vt:lpstr>Power Machine Language Network</vt:lpstr>
      <vt:lpstr>Popular framework of Machine Learning</vt:lpstr>
      <vt:lpstr>Data analysis/ visualization </vt:lpstr>
      <vt:lpstr>PowerPoint Presentation</vt:lpstr>
      <vt:lpstr>PowerPoint Presentation</vt:lpstr>
      <vt:lpstr>PowerPoint Presentation</vt:lpstr>
      <vt:lpstr>Scripting</vt:lpstr>
      <vt:lpstr>Game Development</vt:lpstr>
      <vt:lpstr>Desktop Application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Faroque</dc:creator>
  <cp:lastModifiedBy>Umer Faroque</cp:lastModifiedBy>
  <cp:revision>18</cp:revision>
  <dcterms:created xsi:type="dcterms:W3CDTF">2020-01-31T17:36:56Z</dcterms:created>
  <dcterms:modified xsi:type="dcterms:W3CDTF">2020-01-31T20:14:58Z</dcterms:modified>
</cp:coreProperties>
</file>